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820" r:id="rId5"/>
    <p:sldId id="822" r:id="rId6"/>
    <p:sldId id="834" r:id="rId7"/>
    <p:sldId id="835" r:id="rId8"/>
    <p:sldId id="836" r:id="rId9"/>
    <p:sldId id="837" r:id="rId10"/>
    <p:sldId id="824" r:id="rId11"/>
    <p:sldId id="83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CBBA"/>
    <a:srgbClr val="F7F7F7"/>
    <a:srgbClr val="562F08"/>
    <a:srgbClr val="853F00"/>
    <a:srgbClr val="E6E6E6"/>
    <a:srgbClr val="1C1E26"/>
    <a:srgbClr val="303342"/>
    <a:srgbClr val="485F74"/>
    <a:srgbClr val="354655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BC9A97-3472-4253-A4CA-F1D5B6379626}" v="58" dt="2025-07-24T09:58:55.031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58" autoAdjust="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>
        <p:guide orient="horz" pos="4080"/>
        <p:guide pos="3840"/>
      </p:guideLst>
    </p:cSldViewPr>
  </p:slideViewPr>
  <p:outlineViewPr>
    <p:cViewPr>
      <p:scale>
        <a:sx n="75" d="100"/>
        <a:sy n="75" d="100"/>
      </p:scale>
      <p:origin x="0" y="-185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757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rishikaa vrishikaa" userId="308e424c5da3799e" providerId="LiveId" clId="{F3BC9A97-3472-4253-A4CA-F1D5B6379626}"/>
    <pc:docChg chg="undo custSel addSld delSld modSld sldOrd">
      <pc:chgData name="vrishikaa vrishikaa" userId="308e424c5da3799e" providerId="LiveId" clId="{F3BC9A97-3472-4253-A4CA-F1D5B6379626}" dt="2025-07-24T09:58:55.031" v="3062"/>
      <pc:docMkLst>
        <pc:docMk/>
      </pc:docMkLst>
      <pc:sldChg chg="addSp delSp modSp mod modAnim">
        <pc:chgData name="vrishikaa vrishikaa" userId="308e424c5da3799e" providerId="LiveId" clId="{F3BC9A97-3472-4253-A4CA-F1D5B6379626}" dt="2025-07-24T09:58:55.031" v="3062"/>
        <pc:sldMkLst>
          <pc:docMk/>
          <pc:sldMk cId="3958848762" sldId="820"/>
        </pc:sldMkLst>
        <pc:spChg chg="add del mod">
          <ac:chgData name="vrishikaa vrishikaa" userId="308e424c5da3799e" providerId="LiveId" clId="{F3BC9A97-3472-4253-A4CA-F1D5B6379626}" dt="2025-07-24T07:03:41.974" v="21" actId="21"/>
          <ac:spMkLst>
            <pc:docMk/>
            <pc:sldMk cId="3958848762" sldId="820"/>
            <ac:spMk id="3" creationId="{83400140-5694-6B99-0CC6-73D303B1382B}"/>
          </ac:spMkLst>
        </pc:spChg>
        <pc:spChg chg="add mod">
          <ac:chgData name="vrishikaa vrishikaa" userId="308e424c5da3799e" providerId="LiveId" clId="{F3BC9A97-3472-4253-A4CA-F1D5B6379626}" dt="2025-07-24T07:23:08.199" v="429" actId="14100"/>
          <ac:spMkLst>
            <pc:docMk/>
            <pc:sldMk cId="3958848762" sldId="820"/>
            <ac:spMk id="4" creationId="{6038ED1C-0746-B0B3-E531-DCAA4FC27D13}"/>
          </ac:spMkLst>
        </pc:spChg>
        <pc:spChg chg="add mod">
          <ac:chgData name="vrishikaa vrishikaa" userId="308e424c5da3799e" providerId="LiveId" clId="{F3BC9A97-3472-4253-A4CA-F1D5B6379626}" dt="2025-07-24T07:13:48.305" v="193" actId="33987"/>
          <ac:spMkLst>
            <pc:docMk/>
            <pc:sldMk cId="3958848762" sldId="820"/>
            <ac:spMk id="5" creationId="{09505BA7-13A5-3ED5-31F8-017C93243979}"/>
          </ac:spMkLst>
        </pc:spChg>
        <pc:spChg chg="add del mod">
          <ac:chgData name="vrishikaa vrishikaa" userId="308e424c5da3799e" providerId="LiveId" clId="{F3BC9A97-3472-4253-A4CA-F1D5B6379626}" dt="2025-07-24T07:21:56.867" v="350"/>
          <ac:spMkLst>
            <pc:docMk/>
            <pc:sldMk cId="3958848762" sldId="820"/>
            <ac:spMk id="7" creationId="{0DBE6275-362E-4F92-61F8-C797E2286FBC}"/>
          </ac:spMkLst>
        </pc:spChg>
        <pc:spChg chg="add mod">
          <ac:chgData name="vrishikaa vrishikaa" userId="308e424c5da3799e" providerId="LiveId" clId="{F3BC9A97-3472-4253-A4CA-F1D5B6379626}" dt="2025-07-24T07:21:53.812" v="348" actId="14100"/>
          <ac:spMkLst>
            <pc:docMk/>
            <pc:sldMk cId="3958848762" sldId="820"/>
            <ac:spMk id="8" creationId="{8DC0F007-9C8E-98E6-96B0-1CE783ED26D9}"/>
          </ac:spMkLst>
        </pc:spChg>
        <pc:spChg chg="mod">
          <ac:chgData name="vrishikaa vrishikaa" userId="308e424c5da3799e" providerId="LiveId" clId="{F3BC9A97-3472-4253-A4CA-F1D5B6379626}" dt="2025-07-24T07:18:08.204" v="242" actId="14100"/>
          <ac:spMkLst>
            <pc:docMk/>
            <pc:sldMk cId="3958848762" sldId="820"/>
            <ac:spMk id="14" creationId="{9B9E7D9B-9F62-FD23-417A-4C9F49361A96}"/>
          </ac:spMkLst>
        </pc:spChg>
        <pc:spChg chg="mod">
          <ac:chgData name="vrishikaa vrishikaa" userId="308e424c5da3799e" providerId="LiveId" clId="{F3BC9A97-3472-4253-A4CA-F1D5B6379626}" dt="2025-07-24T07:18:21.672" v="246" actId="14100"/>
          <ac:spMkLst>
            <pc:docMk/>
            <pc:sldMk cId="3958848762" sldId="820"/>
            <ac:spMk id="47" creationId="{35844AC7-E488-709F-E66B-3FB7077D25E8}"/>
          </ac:spMkLst>
        </pc:spChg>
        <pc:picChg chg="mod">
          <ac:chgData name="vrishikaa vrishikaa" userId="308e424c5da3799e" providerId="LiveId" clId="{F3BC9A97-3472-4253-A4CA-F1D5B6379626}" dt="2025-07-24T07:15:32.159" v="212" actId="14100"/>
          <ac:picMkLst>
            <pc:docMk/>
            <pc:sldMk cId="3958848762" sldId="820"/>
            <ac:picMk id="6" creationId="{27EDE37F-A91F-2CE5-7176-FA96308E9949}"/>
          </ac:picMkLst>
        </pc:picChg>
        <pc:picChg chg="del">
          <ac:chgData name="vrishikaa vrishikaa" userId="308e424c5da3799e" providerId="LiveId" clId="{F3BC9A97-3472-4253-A4CA-F1D5B6379626}" dt="2025-07-24T07:03:12.508" v="0" actId="478"/>
          <ac:picMkLst>
            <pc:docMk/>
            <pc:sldMk cId="3958848762" sldId="820"/>
            <ac:picMk id="67" creationId="{B1DE02D0-D0E0-5DCE-FE1E-13D33FBBE430}"/>
          </ac:picMkLst>
        </pc:picChg>
      </pc:sldChg>
      <pc:sldChg chg="addSp delSp modSp del mod modClrScheme chgLayout">
        <pc:chgData name="vrishikaa vrishikaa" userId="308e424c5da3799e" providerId="LiveId" clId="{F3BC9A97-3472-4253-A4CA-F1D5B6379626}" dt="2025-07-24T08:38:26.618" v="2244" actId="2696"/>
        <pc:sldMkLst>
          <pc:docMk/>
          <pc:sldMk cId="3075258501" sldId="821"/>
        </pc:sldMkLst>
        <pc:spChg chg="mod ord">
          <ac:chgData name="vrishikaa vrishikaa" userId="308e424c5da3799e" providerId="LiveId" clId="{F3BC9A97-3472-4253-A4CA-F1D5B6379626}" dt="2025-07-24T08:10:15.040" v="1895" actId="700"/>
          <ac:spMkLst>
            <pc:docMk/>
            <pc:sldMk cId="3075258501" sldId="821"/>
            <ac:spMk id="3" creationId="{CCAE35B9-E0B3-50E8-2F1B-73A4E3E2F71D}"/>
          </ac:spMkLst>
        </pc:spChg>
        <pc:spChg chg="add del mod">
          <ac:chgData name="vrishikaa vrishikaa" userId="308e424c5da3799e" providerId="LiveId" clId="{F3BC9A97-3472-4253-A4CA-F1D5B6379626}" dt="2025-07-24T07:23:32.571" v="432" actId="21"/>
          <ac:spMkLst>
            <pc:docMk/>
            <pc:sldMk cId="3075258501" sldId="821"/>
            <ac:spMk id="4" creationId="{98D3F51E-3F04-AFEE-9ECD-F67D08350734}"/>
          </ac:spMkLst>
        </pc:spChg>
        <pc:spChg chg="add del mod ord">
          <ac:chgData name="vrishikaa vrishikaa" userId="308e424c5da3799e" providerId="LiveId" clId="{F3BC9A97-3472-4253-A4CA-F1D5B6379626}" dt="2025-07-24T08:18:20.383" v="1994" actId="27636"/>
          <ac:spMkLst>
            <pc:docMk/>
            <pc:sldMk cId="3075258501" sldId="821"/>
            <ac:spMk id="5" creationId="{EDC502D2-3299-9E3D-BBCA-A672F7F15A74}"/>
          </ac:spMkLst>
        </pc:spChg>
        <pc:spChg chg="add del mod ord">
          <ac:chgData name="vrishikaa vrishikaa" userId="308e424c5da3799e" providerId="LiveId" clId="{F3BC9A97-3472-4253-A4CA-F1D5B6379626}" dt="2025-07-24T08:10:15.040" v="1895" actId="700"/>
          <ac:spMkLst>
            <pc:docMk/>
            <pc:sldMk cId="3075258501" sldId="821"/>
            <ac:spMk id="6" creationId="{8EB253B0-9387-6287-A7B2-8E4B88342429}"/>
          </ac:spMkLst>
        </pc:spChg>
        <pc:spChg chg="add del mod ord">
          <ac:chgData name="vrishikaa vrishikaa" userId="308e424c5da3799e" providerId="LiveId" clId="{F3BC9A97-3472-4253-A4CA-F1D5B6379626}" dt="2025-07-24T08:10:15.040" v="1895" actId="700"/>
          <ac:spMkLst>
            <pc:docMk/>
            <pc:sldMk cId="3075258501" sldId="821"/>
            <ac:spMk id="7" creationId="{708D5304-4D98-8820-64D2-3A6E5845BD9D}"/>
          </ac:spMkLst>
        </pc:spChg>
        <pc:spChg chg="add del mod ord">
          <ac:chgData name="vrishikaa vrishikaa" userId="308e424c5da3799e" providerId="LiveId" clId="{F3BC9A97-3472-4253-A4CA-F1D5B6379626}" dt="2025-07-24T08:10:15.040" v="1895" actId="700"/>
          <ac:spMkLst>
            <pc:docMk/>
            <pc:sldMk cId="3075258501" sldId="821"/>
            <ac:spMk id="8" creationId="{4DFF26F6-4B88-ED24-DE32-FE1FB6506E71}"/>
          </ac:spMkLst>
        </pc:spChg>
        <pc:spChg chg="add del mod ord">
          <ac:chgData name="vrishikaa vrishikaa" userId="308e424c5da3799e" providerId="LiveId" clId="{F3BC9A97-3472-4253-A4CA-F1D5B6379626}" dt="2025-07-24T08:10:15.040" v="1895" actId="700"/>
          <ac:spMkLst>
            <pc:docMk/>
            <pc:sldMk cId="3075258501" sldId="821"/>
            <ac:spMk id="9" creationId="{4F1C343D-A3B1-DBE3-910D-70584ADF5833}"/>
          </ac:spMkLst>
        </pc:spChg>
        <pc:spChg chg="add del mod ord">
          <ac:chgData name="vrishikaa vrishikaa" userId="308e424c5da3799e" providerId="LiveId" clId="{F3BC9A97-3472-4253-A4CA-F1D5B6379626}" dt="2025-07-24T08:10:15.040" v="1895" actId="700"/>
          <ac:spMkLst>
            <pc:docMk/>
            <pc:sldMk cId="3075258501" sldId="821"/>
            <ac:spMk id="10" creationId="{7917ECD9-8D0C-61C8-794B-8BCB52E2A107}"/>
          </ac:spMkLst>
        </pc:spChg>
        <pc:spChg chg="add del mod ord">
          <ac:chgData name="vrishikaa vrishikaa" userId="308e424c5da3799e" providerId="LiveId" clId="{F3BC9A97-3472-4253-A4CA-F1D5B6379626}" dt="2025-07-24T08:10:15.040" v="1895" actId="700"/>
          <ac:spMkLst>
            <pc:docMk/>
            <pc:sldMk cId="3075258501" sldId="821"/>
            <ac:spMk id="11" creationId="{595C2058-A47D-9F33-18DF-AAA53F22695C}"/>
          </ac:spMkLst>
        </pc:spChg>
        <pc:spChg chg="add del mod">
          <ac:chgData name="vrishikaa vrishikaa" userId="308e424c5da3799e" providerId="LiveId" clId="{F3BC9A97-3472-4253-A4CA-F1D5B6379626}" dt="2025-07-24T08:19:16.744" v="1999"/>
          <ac:spMkLst>
            <pc:docMk/>
            <pc:sldMk cId="3075258501" sldId="821"/>
            <ac:spMk id="16" creationId="{1FEED70F-54AE-1499-2CAE-DF75B87F5CA3}"/>
          </ac:spMkLst>
        </pc:spChg>
        <pc:spChg chg="add del mod">
          <ac:chgData name="vrishikaa vrishikaa" userId="308e424c5da3799e" providerId="LiveId" clId="{F3BC9A97-3472-4253-A4CA-F1D5B6379626}" dt="2025-07-24T08:19:16.729" v="1997" actId="21"/>
          <ac:spMkLst>
            <pc:docMk/>
            <pc:sldMk cId="3075258501" sldId="821"/>
            <ac:spMk id="17" creationId="{35D68AB7-8148-C0D1-BA09-AE27B4112AF9}"/>
          </ac:spMkLst>
        </pc:spChg>
        <pc:spChg chg="add del mod">
          <ac:chgData name="vrishikaa vrishikaa" userId="308e424c5da3799e" providerId="LiveId" clId="{F3BC9A97-3472-4253-A4CA-F1D5B6379626}" dt="2025-07-24T08:19:24.155" v="2001" actId="21"/>
          <ac:spMkLst>
            <pc:docMk/>
            <pc:sldMk cId="3075258501" sldId="821"/>
            <ac:spMk id="19" creationId="{4F4F3162-5C32-058C-075E-D81638ECABDD}"/>
          </ac:spMkLst>
        </pc:spChg>
        <pc:spChg chg="add del mod">
          <ac:chgData name="vrishikaa vrishikaa" userId="308e424c5da3799e" providerId="LiveId" clId="{F3BC9A97-3472-4253-A4CA-F1D5B6379626}" dt="2025-07-24T08:22:23.625" v="2171" actId="21"/>
          <ac:spMkLst>
            <pc:docMk/>
            <pc:sldMk cId="3075258501" sldId="821"/>
            <ac:spMk id="21" creationId="{97569C1D-5CA7-A3DD-AD6F-442591B9E88D}"/>
          </ac:spMkLst>
        </pc:spChg>
        <pc:spChg chg="add del mod">
          <ac:chgData name="vrishikaa vrishikaa" userId="308e424c5da3799e" providerId="LiveId" clId="{F3BC9A97-3472-4253-A4CA-F1D5B6379626}" dt="2025-07-24T08:23:17.328" v="2181"/>
          <ac:spMkLst>
            <pc:docMk/>
            <pc:sldMk cId="3075258501" sldId="821"/>
            <ac:spMk id="22" creationId="{DBC93C00-94F6-A239-866D-085C7FEFFA17}"/>
          </ac:spMkLst>
        </pc:spChg>
        <pc:spChg chg="add mod">
          <ac:chgData name="vrishikaa vrishikaa" userId="308e424c5da3799e" providerId="LiveId" clId="{F3BC9A97-3472-4253-A4CA-F1D5B6379626}" dt="2025-07-24T08:22:32.022" v="2173"/>
          <ac:spMkLst>
            <pc:docMk/>
            <pc:sldMk cId="3075258501" sldId="821"/>
            <ac:spMk id="23" creationId="{97569C1D-5CA7-A3DD-AD6F-442591B9E88D}"/>
          </ac:spMkLst>
        </pc:spChg>
        <pc:spChg chg="del mod ord">
          <ac:chgData name="vrishikaa vrishikaa" userId="308e424c5da3799e" providerId="LiveId" clId="{F3BC9A97-3472-4253-A4CA-F1D5B6379626}" dt="2025-07-24T08:22:13.906" v="2170" actId="21"/>
          <ac:spMkLst>
            <pc:docMk/>
            <pc:sldMk cId="3075258501" sldId="821"/>
            <ac:spMk id="24" creationId="{93EAB8EC-D2F4-0861-F661-E81208B5C649}"/>
          </ac:spMkLst>
        </pc:spChg>
        <pc:spChg chg="add mod">
          <ac:chgData name="vrishikaa vrishikaa" userId="308e424c5da3799e" providerId="LiveId" clId="{F3BC9A97-3472-4253-A4CA-F1D5B6379626}" dt="2025-07-24T08:38:14.152" v="2243" actId="14100"/>
          <ac:spMkLst>
            <pc:docMk/>
            <pc:sldMk cId="3075258501" sldId="821"/>
            <ac:spMk id="25" creationId="{6F77A221-FD0A-6BE6-5392-6AAF9AFF542A}"/>
          </ac:spMkLst>
        </pc:spChg>
        <pc:spChg chg="add del">
          <ac:chgData name="vrishikaa vrishikaa" userId="308e424c5da3799e" providerId="LiveId" clId="{F3BC9A97-3472-4253-A4CA-F1D5B6379626}" dt="2025-07-24T08:27:18.161" v="2208" actId="478"/>
          <ac:spMkLst>
            <pc:docMk/>
            <pc:sldMk cId="3075258501" sldId="821"/>
            <ac:spMk id="27" creationId="{1440DD3A-5911-8102-B64A-9E9A6183D74B}"/>
          </ac:spMkLst>
        </pc:spChg>
        <pc:spChg chg="add del mod">
          <ac:chgData name="vrishikaa vrishikaa" userId="308e424c5da3799e" providerId="LiveId" clId="{F3BC9A97-3472-4253-A4CA-F1D5B6379626}" dt="2025-07-24T08:28:04.507" v="2212" actId="11529"/>
          <ac:spMkLst>
            <pc:docMk/>
            <pc:sldMk cId="3075258501" sldId="821"/>
            <ac:spMk id="28" creationId="{C0C49365-73AC-6F8C-96A0-62FD0F1BA747}"/>
          </ac:spMkLst>
        </pc:spChg>
        <pc:spChg chg="add del mod">
          <ac:chgData name="vrishikaa vrishikaa" userId="308e424c5da3799e" providerId="LiveId" clId="{F3BC9A97-3472-4253-A4CA-F1D5B6379626}" dt="2025-07-24T08:34:42.732" v="2233"/>
          <ac:spMkLst>
            <pc:docMk/>
            <pc:sldMk cId="3075258501" sldId="821"/>
            <ac:spMk id="33" creationId="{F494AAFC-B7D3-F545-173B-8081AAF80122}"/>
          </ac:spMkLst>
        </pc:spChg>
        <pc:picChg chg="del">
          <ac:chgData name="vrishikaa vrishikaa" userId="308e424c5da3799e" providerId="LiveId" clId="{F3BC9A97-3472-4253-A4CA-F1D5B6379626}" dt="2025-07-24T07:23:23.667" v="430" actId="21"/>
          <ac:picMkLst>
            <pc:docMk/>
            <pc:sldMk cId="3075258501" sldId="821"/>
            <ac:picMk id="12" creationId="{70CEBD43-1E81-E53E-1EC1-408F57958B48}"/>
          </ac:picMkLst>
        </pc:picChg>
        <pc:picChg chg="del mod ord">
          <ac:chgData name="vrishikaa vrishikaa" userId="308e424c5da3799e" providerId="LiveId" clId="{F3BC9A97-3472-4253-A4CA-F1D5B6379626}" dt="2025-07-24T08:19:20.427" v="2000" actId="21"/>
          <ac:picMkLst>
            <pc:docMk/>
            <pc:sldMk cId="3075258501" sldId="821"/>
            <ac:picMk id="14" creationId="{10EC3809-C361-94AA-3504-E1ED19F45755}"/>
          </ac:picMkLst>
        </pc:picChg>
        <pc:picChg chg="add del mod">
          <ac:chgData name="vrishikaa vrishikaa" userId="308e424c5da3799e" providerId="LiveId" clId="{F3BC9A97-3472-4253-A4CA-F1D5B6379626}" dt="2025-07-24T08:34:59.525" v="2234" actId="21"/>
          <ac:picMkLst>
            <pc:docMk/>
            <pc:sldMk cId="3075258501" sldId="821"/>
            <ac:picMk id="15" creationId="{42F35576-EC23-134F-8342-E9709D34A170}"/>
          </ac:picMkLst>
        </pc:picChg>
        <pc:picChg chg="add del mod">
          <ac:chgData name="vrishikaa vrishikaa" userId="308e424c5da3799e" providerId="LiveId" clId="{F3BC9A97-3472-4253-A4CA-F1D5B6379626}" dt="2025-07-24T08:30:40.616" v="2220" actId="21"/>
          <ac:picMkLst>
            <pc:docMk/>
            <pc:sldMk cId="3075258501" sldId="821"/>
            <ac:picMk id="30" creationId="{9C344210-1D79-6F58-C28A-E388B0513512}"/>
          </ac:picMkLst>
        </pc:picChg>
        <pc:picChg chg="add del mod">
          <ac:chgData name="vrishikaa vrishikaa" userId="308e424c5da3799e" providerId="LiveId" clId="{F3BC9A97-3472-4253-A4CA-F1D5B6379626}" dt="2025-07-24T08:35:02.418" v="2235" actId="21"/>
          <ac:picMkLst>
            <pc:docMk/>
            <pc:sldMk cId="3075258501" sldId="821"/>
            <ac:picMk id="32" creationId="{32ACCD55-F9CF-0E7C-C1F5-AA7439C95393}"/>
          </ac:picMkLst>
        </pc:picChg>
        <pc:inkChg chg="add del">
          <ac:chgData name="vrishikaa vrishikaa" userId="308e424c5da3799e" providerId="LiveId" clId="{F3BC9A97-3472-4253-A4CA-F1D5B6379626}" dt="2025-07-24T08:35:06.758" v="2236" actId="21"/>
          <ac:inkMkLst>
            <pc:docMk/>
            <pc:sldMk cId="3075258501" sldId="821"/>
            <ac:inkMk id="26" creationId="{534A4B78-0484-159C-5DF8-D0ACD1CC730F}"/>
          </ac:inkMkLst>
        </pc:inkChg>
      </pc:sldChg>
      <pc:sldChg chg="addSp delSp modSp mod ord delAnim">
        <pc:chgData name="vrishikaa vrishikaa" userId="308e424c5da3799e" providerId="LiveId" clId="{F3BC9A97-3472-4253-A4CA-F1D5B6379626}" dt="2025-07-24T09:41:15.192" v="2862" actId="20577"/>
        <pc:sldMkLst>
          <pc:docMk/>
          <pc:sldMk cId="3703418498" sldId="822"/>
        </pc:sldMkLst>
        <pc:spChg chg="mod">
          <ac:chgData name="vrishikaa vrishikaa" userId="308e424c5da3799e" providerId="LiveId" clId="{F3BC9A97-3472-4253-A4CA-F1D5B6379626}" dt="2025-07-24T07:26:31.291" v="529" actId="27636"/>
          <ac:spMkLst>
            <pc:docMk/>
            <pc:sldMk cId="3703418498" sldId="822"/>
            <ac:spMk id="3" creationId="{95982566-9AEB-7B28-7CC1-3610F0EFAA84}"/>
          </ac:spMkLst>
        </pc:spChg>
        <pc:spChg chg="mod">
          <ac:chgData name="vrishikaa vrishikaa" userId="308e424c5da3799e" providerId="LiveId" clId="{F3BC9A97-3472-4253-A4CA-F1D5B6379626}" dt="2025-07-24T08:04:48.410" v="1871" actId="27636"/>
          <ac:spMkLst>
            <pc:docMk/>
            <pc:sldMk cId="3703418498" sldId="822"/>
            <ac:spMk id="4" creationId="{E91892D5-F499-DB6E-1D16-113450615496}"/>
          </ac:spMkLst>
        </pc:spChg>
        <pc:spChg chg="mod">
          <ac:chgData name="vrishikaa vrishikaa" userId="308e424c5da3799e" providerId="LiveId" clId="{F3BC9A97-3472-4253-A4CA-F1D5B6379626}" dt="2025-07-24T07:52:42.982" v="1537" actId="1076"/>
          <ac:spMkLst>
            <pc:docMk/>
            <pc:sldMk cId="3703418498" sldId="822"/>
            <ac:spMk id="5" creationId="{CCDEE6EF-1B83-603B-44C2-57FCB9E9B630}"/>
          </ac:spMkLst>
        </pc:spChg>
        <pc:spChg chg="mod">
          <ac:chgData name="vrishikaa vrishikaa" userId="308e424c5da3799e" providerId="LiveId" clId="{F3BC9A97-3472-4253-A4CA-F1D5B6379626}" dt="2025-07-24T07:46:55.310" v="1350" actId="20577"/>
          <ac:spMkLst>
            <pc:docMk/>
            <pc:sldMk cId="3703418498" sldId="822"/>
            <ac:spMk id="6" creationId="{68490954-5966-CBA7-DF18-47B31EB009D9}"/>
          </ac:spMkLst>
        </pc:spChg>
        <pc:spChg chg="mod">
          <ac:chgData name="vrishikaa vrishikaa" userId="308e424c5da3799e" providerId="LiveId" clId="{F3BC9A97-3472-4253-A4CA-F1D5B6379626}" dt="2025-07-24T07:58:06.939" v="1767" actId="113"/>
          <ac:spMkLst>
            <pc:docMk/>
            <pc:sldMk cId="3703418498" sldId="822"/>
            <ac:spMk id="7" creationId="{B0ADBCDE-3BEB-BBD0-CCF1-B1320A36C70A}"/>
          </ac:spMkLst>
        </pc:spChg>
        <pc:spChg chg="mod">
          <ac:chgData name="vrishikaa vrishikaa" userId="308e424c5da3799e" providerId="LiveId" clId="{F3BC9A97-3472-4253-A4CA-F1D5B6379626}" dt="2025-07-24T07:58:11.701" v="1768" actId="113"/>
          <ac:spMkLst>
            <pc:docMk/>
            <pc:sldMk cId="3703418498" sldId="822"/>
            <ac:spMk id="8" creationId="{CF8D2BD5-4135-1DC7-7C53-88B437151D50}"/>
          </ac:spMkLst>
        </pc:spChg>
        <pc:spChg chg="mod">
          <ac:chgData name="vrishikaa vrishikaa" userId="308e424c5da3799e" providerId="LiveId" clId="{F3BC9A97-3472-4253-A4CA-F1D5B6379626}" dt="2025-07-24T07:45:26.065" v="1320" actId="14100"/>
          <ac:spMkLst>
            <pc:docMk/>
            <pc:sldMk cId="3703418498" sldId="822"/>
            <ac:spMk id="9" creationId="{AD14AE28-405D-2EF5-92E9-CF2B64C42483}"/>
          </ac:spMkLst>
        </pc:spChg>
        <pc:spChg chg="mod">
          <ac:chgData name="vrishikaa vrishikaa" userId="308e424c5da3799e" providerId="LiveId" clId="{F3BC9A97-3472-4253-A4CA-F1D5B6379626}" dt="2025-07-24T07:52:35.361" v="1536" actId="14100"/>
          <ac:spMkLst>
            <pc:docMk/>
            <pc:sldMk cId="3703418498" sldId="822"/>
            <ac:spMk id="10" creationId="{246D3144-A5E2-64E7-7122-828DE091B645}"/>
          </ac:spMkLst>
        </pc:spChg>
        <pc:spChg chg="mod">
          <ac:chgData name="vrishikaa vrishikaa" userId="308e424c5da3799e" providerId="LiveId" clId="{F3BC9A97-3472-4253-A4CA-F1D5B6379626}" dt="2025-07-24T07:45:00.893" v="1317" actId="14100"/>
          <ac:spMkLst>
            <pc:docMk/>
            <pc:sldMk cId="3703418498" sldId="822"/>
            <ac:spMk id="11" creationId="{2E257CF8-2F8F-7CA9-AD4E-10607334939D}"/>
          </ac:spMkLst>
        </pc:spChg>
        <pc:spChg chg="mod">
          <ac:chgData name="vrishikaa vrishikaa" userId="308e424c5da3799e" providerId="LiveId" clId="{F3BC9A97-3472-4253-A4CA-F1D5B6379626}" dt="2025-07-24T07:57:14.426" v="1746" actId="14100"/>
          <ac:spMkLst>
            <pc:docMk/>
            <pc:sldMk cId="3703418498" sldId="822"/>
            <ac:spMk id="12" creationId="{52E7A77A-D7D9-A81C-34CD-598EC2FFCDD4}"/>
          </ac:spMkLst>
        </pc:spChg>
        <pc:spChg chg="mod">
          <ac:chgData name="vrishikaa vrishikaa" userId="308e424c5da3799e" providerId="LiveId" clId="{F3BC9A97-3472-4253-A4CA-F1D5B6379626}" dt="2025-07-24T07:54:28.657" v="1566" actId="14100"/>
          <ac:spMkLst>
            <pc:docMk/>
            <pc:sldMk cId="3703418498" sldId="822"/>
            <ac:spMk id="13" creationId="{539045B7-E28C-F975-071D-8EE458ECBEFC}"/>
          </ac:spMkLst>
        </pc:spChg>
        <pc:spChg chg="mod">
          <ac:chgData name="vrishikaa vrishikaa" userId="308e424c5da3799e" providerId="LiveId" clId="{F3BC9A97-3472-4253-A4CA-F1D5B6379626}" dt="2025-07-24T09:41:15.192" v="2862" actId="20577"/>
          <ac:spMkLst>
            <pc:docMk/>
            <pc:sldMk cId="3703418498" sldId="822"/>
            <ac:spMk id="42" creationId="{F4796296-75F1-0FE9-65C3-6AB5C263B221}"/>
          </ac:spMkLst>
        </pc:spChg>
        <pc:spChg chg="mod">
          <ac:chgData name="vrishikaa vrishikaa" userId="308e424c5da3799e" providerId="LiveId" clId="{F3BC9A97-3472-4253-A4CA-F1D5B6379626}" dt="2025-07-24T09:39:46.162" v="2849" actId="20577"/>
          <ac:spMkLst>
            <pc:docMk/>
            <pc:sldMk cId="3703418498" sldId="822"/>
            <ac:spMk id="111" creationId="{080B51CA-F9BC-278D-27A5-6FB10343733E}"/>
          </ac:spMkLst>
        </pc:spChg>
        <pc:spChg chg="del mod">
          <ac:chgData name="vrishikaa vrishikaa" userId="308e424c5da3799e" providerId="LiveId" clId="{F3BC9A97-3472-4253-A4CA-F1D5B6379626}" dt="2025-07-24T09:39:54.496" v="2850" actId="21"/>
          <ac:spMkLst>
            <pc:docMk/>
            <pc:sldMk cId="3703418498" sldId="822"/>
            <ac:spMk id="112" creationId="{C2473CCA-E6BE-9F22-ABE5-4023205A1FAA}"/>
          </ac:spMkLst>
        </pc:spChg>
        <pc:inkChg chg="add">
          <ac:chgData name="vrishikaa vrishikaa" userId="308e424c5da3799e" providerId="LiveId" clId="{F3BC9A97-3472-4253-A4CA-F1D5B6379626}" dt="2025-07-24T08:03:04.569" v="1858" actId="9405"/>
          <ac:inkMkLst>
            <pc:docMk/>
            <pc:sldMk cId="3703418498" sldId="822"/>
            <ac:inkMk id="44" creationId="{C378295B-D8BD-09C9-0C9B-7FE305FDFAB7}"/>
          </ac:inkMkLst>
        </pc:inkChg>
        <pc:cxnChg chg="add mod">
          <ac:chgData name="vrishikaa vrishikaa" userId="308e424c5da3799e" providerId="LiveId" clId="{F3BC9A97-3472-4253-A4CA-F1D5B6379626}" dt="2025-07-24T09:40:22.468" v="2853" actId="14100"/>
          <ac:cxnSpMkLst>
            <pc:docMk/>
            <pc:sldMk cId="3703418498" sldId="822"/>
            <ac:cxnSpMk id="38" creationId="{B1FCB2BC-585F-1EC5-E23C-78F6AA155F31}"/>
          </ac:cxnSpMkLst>
        </pc:cxnChg>
        <pc:cxnChg chg="add mod">
          <ac:chgData name="vrishikaa vrishikaa" userId="308e424c5da3799e" providerId="LiveId" clId="{F3BC9A97-3472-4253-A4CA-F1D5B6379626}" dt="2025-07-24T08:05:06.201" v="1874" actId="14100"/>
          <ac:cxnSpMkLst>
            <pc:docMk/>
            <pc:sldMk cId="3703418498" sldId="822"/>
            <ac:cxnSpMk id="41" creationId="{4C6833AF-E217-A71F-81BA-73DCB9A5F838}"/>
          </ac:cxnSpMkLst>
        </pc:cxnChg>
        <pc:cxnChg chg="add mod">
          <ac:chgData name="vrishikaa vrishikaa" userId="308e424c5da3799e" providerId="LiveId" clId="{F3BC9A97-3472-4253-A4CA-F1D5B6379626}" dt="2025-07-24T08:04:17.305" v="1865" actId="13822"/>
          <ac:cxnSpMkLst>
            <pc:docMk/>
            <pc:sldMk cId="3703418498" sldId="822"/>
            <ac:cxnSpMk id="46" creationId="{92FA08FD-9737-2F18-3BFA-ADD2B1DFAFD5}"/>
          </ac:cxnSpMkLst>
        </pc:cxnChg>
        <pc:cxnChg chg="add mod">
          <ac:chgData name="vrishikaa vrishikaa" userId="308e424c5da3799e" providerId="LiveId" clId="{F3BC9A97-3472-4253-A4CA-F1D5B6379626}" dt="2025-07-24T08:04:57.321" v="1873" actId="14100"/>
          <ac:cxnSpMkLst>
            <pc:docMk/>
            <pc:sldMk cId="3703418498" sldId="822"/>
            <ac:cxnSpMk id="50" creationId="{0DF330F2-A35C-1AFD-A529-BBD4A617112A}"/>
          </ac:cxnSpMkLst>
        </pc:cxnChg>
        <pc:cxnChg chg="del mod">
          <ac:chgData name="vrishikaa vrishikaa" userId="308e424c5da3799e" providerId="LiveId" clId="{F3BC9A97-3472-4253-A4CA-F1D5B6379626}" dt="2025-07-24T07:58:36.982" v="1771" actId="478"/>
          <ac:cxnSpMkLst>
            <pc:docMk/>
            <pc:sldMk cId="3703418498" sldId="822"/>
            <ac:cxnSpMk id="56" creationId="{6EE67797-6786-BAB0-957E-1CEA6CF5DB62}"/>
          </ac:cxnSpMkLst>
        </pc:cxnChg>
        <pc:cxnChg chg="del mod">
          <ac:chgData name="vrishikaa vrishikaa" userId="308e424c5da3799e" providerId="LiveId" clId="{F3BC9A97-3472-4253-A4CA-F1D5B6379626}" dt="2025-07-24T07:58:44.185" v="1773" actId="478"/>
          <ac:cxnSpMkLst>
            <pc:docMk/>
            <pc:sldMk cId="3703418498" sldId="822"/>
            <ac:cxnSpMk id="57" creationId="{9C6BA38E-4C64-1A2F-1619-FBD9F1939DAD}"/>
          </ac:cxnSpMkLst>
        </pc:cxnChg>
        <pc:cxnChg chg="mod">
          <ac:chgData name="vrishikaa vrishikaa" userId="308e424c5da3799e" providerId="LiveId" clId="{F3BC9A97-3472-4253-A4CA-F1D5B6379626}" dt="2025-07-24T07:40:52.668" v="1023" actId="14100"/>
          <ac:cxnSpMkLst>
            <pc:docMk/>
            <pc:sldMk cId="3703418498" sldId="822"/>
            <ac:cxnSpMk id="58" creationId="{DE600292-6BF9-99F0-9783-7CE633632A3D}"/>
          </ac:cxnSpMkLst>
        </pc:cxnChg>
        <pc:cxnChg chg="del mod">
          <ac:chgData name="vrishikaa vrishikaa" userId="308e424c5da3799e" providerId="LiveId" clId="{F3BC9A97-3472-4253-A4CA-F1D5B6379626}" dt="2025-07-24T07:58:41.371" v="1772" actId="478"/>
          <ac:cxnSpMkLst>
            <pc:docMk/>
            <pc:sldMk cId="3703418498" sldId="822"/>
            <ac:cxnSpMk id="59" creationId="{B1DFB544-9756-D77C-2FFC-45CF85087154}"/>
          </ac:cxnSpMkLst>
        </pc:cxnChg>
      </pc:sldChg>
      <pc:sldChg chg="modSp del mod ord">
        <pc:chgData name="vrishikaa vrishikaa" userId="308e424c5da3799e" providerId="LiveId" clId="{F3BC9A97-3472-4253-A4CA-F1D5B6379626}" dt="2025-07-24T09:45:26.507" v="2898" actId="2696"/>
        <pc:sldMkLst>
          <pc:docMk/>
          <pc:sldMk cId="1229439621" sldId="823"/>
        </pc:sldMkLst>
        <pc:graphicFrameChg chg="mod modGraphic">
          <ac:chgData name="vrishikaa vrishikaa" userId="308e424c5da3799e" providerId="LiveId" clId="{F3BC9A97-3472-4253-A4CA-F1D5B6379626}" dt="2025-07-24T08:44:03.564" v="2275" actId="14100"/>
          <ac:graphicFrameMkLst>
            <pc:docMk/>
            <pc:sldMk cId="1229439621" sldId="823"/>
            <ac:graphicFrameMk id="15" creationId="{F325ADCD-FBE7-E88F-7F94-6E0FF4BA3812}"/>
          </ac:graphicFrameMkLst>
        </pc:graphicFrameChg>
      </pc:sldChg>
      <pc:sldChg chg="addSp delSp modSp mod">
        <pc:chgData name="vrishikaa vrishikaa" userId="308e424c5da3799e" providerId="LiveId" clId="{F3BC9A97-3472-4253-A4CA-F1D5B6379626}" dt="2025-07-24T09:53:30.782" v="2975" actId="20577"/>
        <pc:sldMkLst>
          <pc:docMk/>
          <pc:sldMk cId="3061446601" sldId="824"/>
        </pc:sldMkLst>
        <pc:spChg chg="mod">
          <ac:chgData name="vrishikaa vrishikaa" userId="308e424c5da3799e" providerId="LiveId" clId="{F3BC9A97-3472-4253-A4CA-F1D5B6379626}" dt="2025-07-24T09:48:18.218" v="2921" actId="20577"/>
          <ac:spMkLst>
            <pc:docMk/>
            <pc:sldMk cId="3061446601" sldId="824"/>
            <ac:spMk id="3" creationId="{A9AE726D-AF68-DE22-83E9-889C52037FE8}"/>
          </ac:spMkLst>
        </pc:spChg>
        <pc:spChg chg="add del mod">
          <ac:chgData name="vrishikaa vrishikaa" userId="308e424c5da3799e" providerId="LiveId" clId="{F3BC9A97-3472-4253-A4CA-F1D5B6379626}" dt="2025-07-24T09:49:57.517" v="2939" actId="21"/>
          <ac:spMkLst>
            <pc:docMk/>
            <pc:sldMk cId="3061446601" sldId="824"/>
            <ac:spMk id="4" creationId="{3238A684-2447-FCF7-31C4-3A6CE596D3EB}"/>
          </ac:spMkLst>
        </pc:spChg>
        <pc:spChg chg="add del mod">
          <ac:chgData name="vrishikaa vrishikaa" userId="308e424c5da3799e" providerId="LiveId" clId="{F3BC9A97-3472-4253-A4CA-F1D5B6379626}" dt="2025-07-24T09:49:23.515" v="2932" actId="21"/>
          <ac:spMkLst>
            <pc:docMk/>
            <pc:sldMk cId="3061446601" sldId="824"/>
            <ac:spMk id="6" creationId="{7EF9DC67-37A8-4B2B-28C3-920A6692729D}"/>
          </ac:spMkLst>
        </pc:spChg>
        <pc:spChg chg="add del mod">
          <ac:chgData name="vrishikaa vrishikaa" userId="308e424c5da3799e" providerId="LiveId" clId="{F3BC9A97-3472-4253-A4CA-F1D5B6379626}" dt="2025-07-24T09:49:29.211" v="2933" actId="21"/>
          <ac:spMkLst>
            <pc:docMk/>
            <pc:sldMk cId="3061446601" sldId="824"/>
            <ac:spMk id="8" creationId="{15A7B21A-727F-1FB8-93D7-B82AE9D61F82}"/>
          </ac:spMkLst>
        </pc:spChg>
        <pc:spChg chg="del mod">
          <ac:chgData name="vrishikaa vrishikaa" userId="308e424c5da3799e" providerId="LiveId" clId="{F3BC9A97-3472-4253-A4CA-F1D5B6379626}" dt="2025-07-24T09:49:10.295" v="2929" actId="21"/>
          <ac:spMkLst>
            <pc:docMk/>
            <pc:sldMk cId="3061446601" sldId="824"/>
            <ac:spMk id="9" creationId="{32A069B7-16B1-8860-94B9-11188E314305}"/>
          </ac:spMkLst>
        </pc:spChg>
        <pc:spChg chg="del">
          <ac:chgData name="vrishikaa vrishikaa" userId="308e424c5da3799e" providerId="LiveId" clId="{F3BC9A97-3472-4253-A4CA-F1D5B6379626}" dt="2025-07-24T09:49:15.316" v="2930" actId="21"/>
          <ac:spMkLst>
            <pc:docMk/>
            <pc:sldMk cId="3061446601" sldId="824"/>
            <ac:spMk id="10" creationId="{89478497-A155-D49A-186B-FF79BE53F891}"/>
          </ac:spMkLst>
        </pc:spChg>
        <pc:spChg chg="del">
          <ac:chgData name="vrishikaa vrishikaa" userId="308e424c5da3799e" providerId="LiveId" clId="{F3BC9A97-3472-4253-A4CA-F1D5B6379626}" dt="2025-07-24T09:48:43.513" v="2924" actId="21"/>
          <ac:spMkLst>
            <pc:docMk/>
            <pc:sldMk cId="3061446601" sldId="824"/>
            <ac:spMk id="11" creationId="{B2EAC5E0-04E9-5609-D2E2-C91FC15AF6C2}"/>
          </ac:spMkLst>
        </pc:spChg>
        <pc:spChg chg="add del mod">
          <ac:chgData name="vrishikaa vrishikaa" userId="308e424c5da3799e" providerId="LiveId" clId="{F3BC9A97-3472-4253-A4CA-F1D5B6379626}" dt="2025-07-24T09:49:32.569" v="2934" actId="21"/>
          <ac:spMkLst>
            <pc:docMk/>
            <pc:sldMk cId="3061446601" sldId="824"/>
            <ac:spMk id="13" creationId="{AD6EBEC1-943C-35A4-5E07-15E30BB5A305}"/>
          </ac:spMkLst>
        </pc:spChg>
        <pc:spChg chg="add del mod">
          <ac:chgData name="vrishikaa vrishikaa" userId="308e424c5da3799e" providerId="LiveId" clId="{F3BC9A97-3472-4253-A4CA-F1D5B6379626}" dt="2025-07-24T09:49:43.475" v="2936" actId="21"/>
          <ac:spMkLst>
            <pc:docMk/>
            <pc:sldMk cId="3061446601" sldId="824"/>
            <ac:spMk id="16" creationId="{0B06090C-142A-D96C-294F-1168238ED716}"/>
          </ac:spMkLst>
        </pc:spChg>
        <pc:spChg chg="add del mod">
          <ac:chgData name="vrishikaa vrishikaa" userId="308e424c5da3799e" providerId="LiveId" clId="{F3BC9A97-3472-4253-A4CA-F1D5B6379626}" dt="2025-07-24T09:49:39.266" v="2935" actId="21"/>
          <ac:spMkLst>
            <pc:docMk/>
            <pc:sldMk cId="3061446601" sldId="824"/>
            <ac:spMk id="18" creationId="{A922B1B7-91E7-63DA-2955-E9B41B91EF48}"/>
          </ac:spMkLst>
        </pc:spChg>
        <pc:spChg chg="add mod">
          <ac:chgData name="vrishikaa vrishikaa" userId="308e424c5da3799e" providerId="LiveId" clId="{F3BC9A97-3472-4253-A4CA-F1D5B6379626}" dt="2025-07-24T09:53:30.782" v="2975" actId="20577"/>
          <ac:spMkLst>
            <pc:docMk/>
            <pc:sldMk cId="3061446601" sldId="824"/>
            <ac:spMk id="19" creationId="{7432A56B-4135-D748-7019-59EEC57AEDAE}"/>
          </ac:spMkLst>
        </pc:spChg>
        <pc:spChg chg="add del mod">
          <ac:chgData name="vrishikaa vrishikaa" userId="308e424c5da3799e" providerId="LiveId" clId="{F3BC9A97-3472-4253-A4CA-F1D5B6379626}" dt="2025-07-24T09:52:44.758" v="2967" actId="21"/>
          <ac:spMkLst>
            <pc:docMk/>
            <pc:sldMk cId="3061446601" sldId="824"/>
            <ac:spMk id="21" creationId="{90270A51-BDEF-8583-4288-8997534A780A}"/>
          </ac:spMkLst>
        </pc:spChg>
        <pc:spChg chg="del mod">
          <ac:chgData name="vrishikaa vrishikaa" userId="308e424c5da3799e" providerId="LiveId" clId="{F3BC9A97-3472-4253-A4CA-F1D5B6379626}" dt="2025-07-24T09:52:58.361" v="2969" actId="21"/>
          <ac:spMkLst>
            <pc:docMk/>
            <pc:sldMk cId="3061446601" sldId="824"/>
            <ac:spMk id="34" creationId="{2D85589E-C1C1-E123-F64E-031C6667FE64}"/>
          </ac:spMkLst>
        </pc:spChg>
        <pc:picChg chg="del mod">
          <ac:chgData name="vrishikaa vrishikaa" userId="308e424c5da3799e" providerId="LiveId" clId="{F3BC9A97-3472-4253-A4CA-F1D5B6379626}" dt="2025-07-24T09:52:39.345" v="2966" actId="21"/>
          <ac:picMkLst>
            <pc:docMk/>
            <pc:sldMk cId="3061446601" sldId="824"/>
            <ac:picMk id="14" creationId="{301670F8-2E6E-6717-C1DC-15F206EDD582}"/>
          </ac:picMkLst>
        </pc:picChg>
        <pc:picChg chg="del">
          <ac:chgData name="vrishikaa vrishikaa" userId="308e424c5da3799e" providerId="LiveId" clId="{F3BC9A97-3472-4253-A4CA-F1D5B6379626}" dt="2025-07-24T09:49:00.907" v="2927" actId="478"/>
          <ac:picMkLst>
            <pc:docMk/>
            <pc:sldMk cId="3061446601" sldId="824"/>
            <ac:picMk id="29" creationId="{07306F70-474C-BE74-E25D-4C7EBE301E07}"/>
          </ac:picMkLst>
        </pc:picChg>
        <pc:picChg chg="del">
          <ac:chgData name="vrishikaa vrishikaa" userId="308e424c5da3799e" providerId="LiveId" clId="{F3BC9A97-3472-4253-A4CA-F1D5B6379626}" dt="2025-07-24T09:48:57.021" v="2926" actId="21"/>
          <ac:picMkLst>
            <pc:docMk/>
            <pc:sldMk cId="3061446601" sldId="824"/>
            <ac:picMk id="31" creationId="{1C373FD0-BFC5-2213-8473-897E524A3B7D}"/>
          </ac:picMkLst>
        </pc:picChg>
        <pc:picChg chg="del">
          <ac:chgData name="vrishikaa vrishikaa" userId="308e424c5da3799e" providerId="LiveId" clId="{F3BC9A97-3472-4253-A4CA-F1D5B6379626}" dt="2025-07-24T09:48:50.480" v="2925" actId="21"/>
          <ac:picMkLst>
            <pc:docMk/>
            <pc:sldMk cId="3061446601" sldId="824"/>
            <ac:picMk id="33" creationId="{A466735B-EDA0-DDBE-C53E-41C65600AEFC}"/>
          </ac:picMkLst>
        </pc:picChg>
      </pc:sldChg>
      <pc:sldChg chg="del">
        <pc:chgData name="vrishikaa vrishikaa" userId="308e424c5da3799e" providerId="LiveId" clId="{F3BC9A97-3472-4253-A4CA-F1D5B6379626}" dt="2025-07-24T09:45:38.059" v="2899" actId="2696"/>
        <pc:sldMkLst>
          <pc:docMk/>
          <pc:sldMk cId="2534177998" sldId="825"/>
        </pc:sldMkLst>
      </pc:sldChg>
      <pc:sldChg chg="del">
        <pc:chgData name="vrishikaa vrishikaa" userId="308e424c5da3799e" providerId="LiveId" clId="{F3BC9A97-3472-4253-A4CA-F1D5B6379626}" dt="2025-07-24T09:45:41.007" v="2900" actId="47"/>
        <pc:sldMkLst>
          <pc:docMk/>
          <pc:sldMk cId="1982980292" sldId="826"/>
        </pc:sldMkLst>
      </pc:sldChg>
      <pc:sldChg chg="del">
        <pc:chgData name="vrishikaa vrishikaa" userId="308e424c5da3799e" providerId="LiveId" clId="{F3BC9A97-3472-4253-A4CA-F1D5B6379626}" dt="2025-07-24T09:45:42.100" v="2901" actId="47"/>
        <pc:sldMkLst>
          <pc:docMk/>
          <pc:sldMk cId="3414699122" sldId="827"/>
        </pc:sldMkLst>
      </pc:sldChg>
      <pc:sldChg chg="del">
        <pc:chgData name="vrishikaa vrishikaa" userId="308e424c5da3799e" providerId="LiveId" clId="{F3BC9A97-3472-4253-A4CA-F1D5B6379626}" dt="2025-07-24T09:45:44.910" v="2902" actId="47"/>
        <pc:sldMkLst>
          <pc:docMk/>
          <pc:sldMk cId="3765887961" sldId="828"/>
        </pc:sldMkLst>
      </pc:sldChg>
      <pc:sldChg chg="del">
        <pc:chgData name="vrishikaa vrishikaa" userId="308e424c5da3799e" providerId="LiveId" clId="{F3BC9A97-3472-4253-A4CA-F1D5B6379626}" dt="2025-07-24T09:45:46.094" v="2903" actId="47"/>
        <pc:sldMkLst>
          <pc:docMk/>
          <pc:sldMk cId="1278410908" sldId="829"/>
        </pc:sldMkLst>
      </pc:sldChg>
      <pc:sldChg chg="del">
        <pc:chgData name="vrishikaa vrishikaa" userId="308e424c5da3799e" providerId="LiveId" clId="{F3BC9A97-3472-4253-A4CA-F1D5B6379626}" dt="2025-07-24T09:45:46.726" v="2904" actId="47"/>
        <pc:sldMkLst>
          <pc:docMk/>
          <pc:sldMk cId="3932990888" sldId="831"/>
        </pc:sldMkLst>
      </pc:sldChg>
      <pc:sldChg chg="modSp del mod">
        <pc:chgData name="vrishikaa vrishikaa" userId="308e424c5da3799e" providerId="LiveId" clId="{F3BC9A97-3472-4253-A4CA-F1D5B6379626}" dt="2025-07-24T09:46:07.681" v="2906" actId="47"/>
        <pc:sldMkLst>
          <pc:docMk/>
          <pc:sldMk cId="2375683534" sldId="832"/>
        </pc:sldMkLst>
        <pc:spChg chg="mod">
          <ac:chgData name="vrishikaa vrishikaa" userId="308e424c5da3799e" providerId="LiveId" clId="{F3BC9A97-3472-4253-A4CA-F1D5B6379626}" dt="2025-07-24T09:45:50.610" v="2905" actId="1076"/>
          <ac:spMkLst>
            <pc:docMk/>
            <pc:sldMk cId="2375683534" sldId="832"/>
            <ac:spMk id="16" creationId="{86EE153A-0231-319B-8687-B29B7EFAA4F6}"/>
          </ac:spMkLst>
        </pc:spChg>
      </pc:sldChg>
      <pc:sldChg chg="addSp delSp modSp mod">
        <pc:chgData name="vrishikaa vrishikaa" userId="308e424c5da3799e" providerId="LiveId" clId="{F3BC9A97-3472-4253-A4CA-F1D5B6379626}" dt="2025-07-24T09:56:33.106" v="3060" actId="14100"/>
        <pc:sldMkLst>
          <pc:docMk/>
          <pc:sldMk cId="1181920779" sldId="833"/>
        </pc:sldMkLst>
        <pc:spChg chg="mod">
          <ac:chgData name="vrishikaa vrishikaa" userId="308e424c5da3799e" providerId="LiveId" clId="{F3BC9A97-3472-4253-A4CA-F1D5B6379626}" dt="2025-07-24T09:56:33.106" v="3060" actId="14100"/>
          <ac:spMkLst>
            <pc:docMk/>
            <pc:sldMk cId="1181920779" sldId="833"/>
            <ac:spMk id="3" creationId="{DB2022D1-ECE0-1474-028C-B795A530438E}"/>
          </ac:spMkLst>
        </pc:spChg>
        <pc:spChg chg="add del mod">
          <ac:chgData name="vrishikaa vrishikaa" userId="308e424c5da3799e" providerId="LiveId" clId="{F3BC9A97-3472-4253-A4CA-F1D5B6379626}" dt="2025-07-24T09:53:44.581" v="2977" actId="21"/>
          <ac:spMkLst>
            <pc:docMk/>
            <pc:sldMk cId="1181920779" sldId="833"/>
            <ac:spMk id="4" creationId="{4F337A48-85FA-3413-D4B4-6720A012D909}"/>
          </ac:spMkLst>
        </pc:spChg>
        <pc:spChg chg="mod">
          <ac:chgData name="vrishikaa vrishikaa" userId="308e424c5da3799e" providerId="LiveId" clId="{F3BC9A97-3472-4253-A4CA-F1D5B6379626}" dt="2025-07-24T09:56:09.739" v="3056" actId="1076"/>
          <ac:spMkLst>
            <pc:docMk/>
            <pc:sldMk cId="1181920779" sldId="833"/>
            <ac:spMk id="5" creationId="{F8DB48EA-A2DB-A210-928A-1FC121F35547}"/>
          </ac:spMkLst>
        </pc:spChg>
        <pc:spChg chg="mod">
          <ac:chgData name="vrishikaa vrishikaa" userId="308e424c5da3799e" providerId="LiveId" clId="{F3BC9A97-3472-4253-A4CA-F1D5B6379626}" dt="2025-07-24T09:56:24.323" v="3058" actId="14100"/>
          <ac:spMkLst>
            <pc:docMk/>
            <pc:sldMk cId="1181920779" sldId="833"/>
            <ac:spMk id="6" creationId="{D733A49E-B51D-1395-EC68-B125A03571C4}"/>
          </ac:spMkLst>
        </pc:spChg>
        <pc:spChg chg="add del mod">
          <ac:chgData name="vrishikaa vrishikaa" userId="308e424c5da3799e" providerId="LiveId" clId="{F3BC9A97-3472-4253-A4CA-F1D5B6379626}" dt="2025-07-24T09:53:54.155" v="2980" actId="21"/>
          <ac:spMkLst>
            <pc:docMk/>
            <pc:sldMk cId="1181920779" sldId="833"/>
            <ac:spMk id="8" creationId="{19C1DA90-BC13-DB2C-AEB3-F644788A5572}"/>
          </ac:spMkLst>
        </pc:spChg>
        <pc:spChg chg="del">
          <ac:chgData name="vrishikaa vrishikaa" userId="308e424c5da3799e" providerId="LiveId" clId="{F3BC9A97-3472-4253-A4CA-F1D5B6379626}" dt="2025-07-24T09:53:56.842" v="2981" actId="21"/>
          <ac:spMkLst>
            <pc:docMk/>
            <pc:sldMk cId="1181920779" sldId="833"/>
            <ac:spMk id="31" creationId="{8805850E-5CFC-6B9C-18D3-4C2F45AC54DA}"/>
          </ac:spMkLst>
        </pc:spChg>
        <pc:picChg chg="add del">
          <ac:chgData name="vrishikaa vrishikaa" userId="308e424c5da3799e" providerId="LiveId" clId="{F3BC9A97-3472-4253-A4CA-F1D5B6379626}" dt="2025-07-24T09:53:44.581" v="2977" actId="21"/>
          <ac:picMkLst>
            <pc:docMk/>
            <pc:sldMk cId="1181920779" sldId="833"/>
            <ac:picMk id="20" creationId="{AB5FDD94-2E49-4EA4-09F4-9C0C9A6F6195}"/>
          </ac:picMkLst>
        </pc:picChg>
        <pc:picChg chg="del mod">
          <ac:chgData name="vrishikaa vrishikaa" userId="308e424c5da3799e" providerId="LiveId" clId="{F3BC9A97-3472-4253-A4CA-F1D5B6379626}" dt="2025-07-24T09:53:51.126" v="2979" actId="21"/>
          <ac:picMkLst>
            <pc:docMk/>
            <pc:sldMk cId="1181920779" sldId="833"/>
            <ac:picMk id="35" creationId="{612EBE90-AF1B-3712-DB79-B4832E315648}"/>
          </ac:picMkLst>
        </pc:picChg>
      </pc:sldChg>
      <pc:sldChg chg="new del">
        <pc:chgData name="vrishikaa vrishikaa" userId="308e424c5da3799e" providerId="LiveId" clId="{F3BC9A97-3472-4253-A4CA-F1D5B6379626}" dt="2025-07-24T08:38:32.445" v="2245" actId="2696"/>
        <pc:sldMkLst>
          <pc:docMk/>
          <pc:sldMk cId="2344275898" sldId="834"/>
        </pc:sldMkLst>
      </pc:sldChg>
      <pc:sldChg chg="addSp delSp modSp new mod modClrScheme chgLayout">
        <pc:chgData name="vrishikaa vrishikaa" userId="308e424c5da3799e" providerId="LiveId" clId="{F3BC9A97-3472-4253-A4CA-F1D5B6379626}" dt="2025-07-24T09:00:05.625" v="2439" actId="14100"/>
        <pc:sldMkLst>
          <pc:docMk/>
          <pc:sldMk cId="3806182607" sldId="834"/>
        </pc:sldMkLst>
        <pc:spChg chg="mod ord">
          <ac:chgData name="vrishikaa vrishikaa" userId="308e424c5da3799e" providerId="LiveId" clId="{F3BC9A97-3472-4253-A4CA-F1D5B6379626}" dt="2025-07-24T08:47:39.252" v="2351" actId="700"/>
          <ac:spMkLst>
            <pc:docMk/>
            <pc:sldMk cId="3806182607" sldId="834"/>
            <ac:spMk id="2" creationId="{56ED0D18-3495-F0EE-3F2B-FFDF979F5983}"/>
          </ac:spMkLst>
        </pc:spChg>
        <pc:spChg chg="add del mod">
          <ac:chgData name="vrishikaa vrishikaa" userId="308e424c5da3799e" providerId="LiveId" clId="{F3BC9A97-3472-4253-A4CA-F1D5B6379626}" dt="2025-07-24T08:46:27.250" v="2347" actId="21"/>
          <ac:spMkLst>
            <pc:docMk/>
            <pc:sldMk cId="3806182607" sldId="834"/>
            <ac:spMk id="3" creationId="{F562D5C2-C4F8-1706-D752-E8BFF8283D8D}"/>
          </ac:spMkLst>
        </pc:spChg>
        <pc:spChg chg="add del mod ord">
          <ac:chgData name="vrishikaa vrishikaa" userId="308e424c5da3799e" providerId="LiveId" clId="{F3BC9A97-3472-4253-A4CA-F1D5B6379626}" dt="2025-07-24T08:47:17.988" v="2350" actId="21"/>
          <ac:spMkLst>
            <pc:docMk/>
            <pc:sldMk cId="3806182607" sldId="834"/>
            <ac:spMk id="4" creationId="{3E1239BE-89C2-D797-6CEB-5E92E5CBCB4D}"/>
          </ac:spMkLst>
        </pc:spChg>
        <pc:spChg chg="add del mod ord">
          <ac:chgData name="vrishikaa vrishikaa" userId="308e424c5da3799e" providerId="LiveId" clId="{F3BC9A97-3472-4253-A4CA-F1D5B6379626}" dt="2025-07-24T08:46:33.450" v="2348" actId="21"/>
          <ac:spMkLst>
            <pc:docMk/>
            <pc:sldMk cId="3806182607" sldId="834"/>
            <ac:spMk id="5" creationId="{4644C9A9-E147-A20D-1E0F-A030A879CD11}"/>
          </ac:spMkLst>
        </pc:spChg>
        <pc:spChg chg="add mod ord">
          <ac:chgData name="vrishikaa vrishikaa" userId="308e424c5da3799e" providerId="LiveId" clId="{F3BC9A97-3472-4253-A4CA-F1D5B6379626}" dt="2025-07-24T08:52:13.966" v="2398" actId="14100"/>
          <ac:spMkLst>
            <pc:docMk/>
            <pc:sldMk cId="3806182607" sldId="834"/>
            <ac:spMk id="8" creationId="{B7375FEE-8169-0D6A-FC01-58F564ECB1EB}"/>
          </ac:spMkLst>
        </pc:spChg>
        <pc:spChg chg="add del mod">
          <ac:chgData name="vrishikaa vrishikaa" userId="308e424c5da3799e" providerId="LiveId" clId="{F3BC9A97-3472-4253-A4CA-F1D5B6379626}" dt="2025-07-24T08:51:55.541" v="2393" actId="21"/>
          <ac:spMkLst>
            <pc:docMk/>
            <pc:sldMk cId="3806182607" sldId="834"/>
            <ac:spMk id="12" creationId="{8476A615-E763-2605-A4F4-D7186280469D}"/>
          </ac:spMkLst>
        </pc:spChg>
        <pc:spChg chg="add del mod">
          <ac:chgData name="vrishikaa vrishikaa" userId="308e424c5da3799e" providerId="LiveId" clId="{F3BC9A97-3472-4253-A4CA-F1D5B6379626}" dt="2025-07-24T08:53:32.459" v="2403"/>
          <ac:spMkLst>
            <pc:docMk/>
            <pc:sldMk cId="3806182607" sldId="834"/>
            <ac:spMk id="13" creationId="{6FCCE523-1C41-6C75-0F99-A775BC363296}"/>
          </ac:spMkLst>
        </pc:spChg>
        <pc:spChg chg="add mod">
          <ac:chgData name="vrishikaa vrishikaa" userId="308e424c5da3799e" providerId="LiveId" clId="{F3BC9A97-3472-4253-A4CA-F1D5B6379626}" dt="2025-07-24T08:59:27.761" v="2433" actId="120"/>
          <ac:spMkLst>
            <pc:docMk/>
            <pc:sldMk cId="3806182607" sldId="834"/>
            <ac:spMk id="14" creationId="{1DCA2CA3-119B-674D-AFE0-39558E2CA48A}"/>
          </ac:spMkLst>
        </pc:spChg>
        <pc:spChg chg="add del">
          <ac:chgData name="vrishikaa vrishikaa" userId="308e424c5da3799e" providerId="LiveId" clId="{F3BC9A97-3472-4253-A4CA-F1D5B6379626}" dt="2025-07-24T08:59:42.027" v="2435" actId="21"/>
          <ac:spMkLst>
            <pc:docMk/>
            <pc:sldMk cId="3806182607" sldId="834"/>
            <ac:spMk id="16" creationId="{5A3EF373-4011-904B-AC7C-7124E1F796E2}"/>
          </ac:spMkLst>
        </pc:spChg>
        <pc:picChg chg="add mod">
          <ac:chgData name="vrishikaa vrishikaa" userId="308e424c5da3799e" providerId="LiveId" clId="{F3BC9A97-3472-4253-A4CA-F1D5B6379626}" dt="2025-07-24T08:51:59.564" v="2394" actId="1076"/>
          <ac:picMkLst>
            <pc:docMk/>
            <pc:sldMk cId="3806182607" sldId="834"/>
            <ac:picMk id="10" creationId="{585D52ED-F2CA-0079-246C-B65A32F5F047}"/>
          </ac:picMkLst>
        </pc:picChg>
        <pc:picChg chg="add mod">
          <ac:chgData name="vrishikaa vrishikaa" userId="308e424c5da3799e" providerId="LiveId" clId="{F3BC9A97-3472-4253-A4CA-F1D5B6379626}" dt="2025-07-24T09:00:05.625" v="2439" actId="14100"/>
          <ac:picMkLst>
            <pc:docMk/>
            <pc:sldMk cId="3806182607" sldId="834"/>
            <ac:picMk id="18" creationId="{CA48EE53-E5B0-ADE7-084D-601D5007B7B9}"/>
          </ac:picMkLst>
        </pc:picChg>
      </pc:sldChg>
      <pc:sldChg chg="addSp delSp modSp new mod">
        <pc:chgData name="vrishikaa vrishikaa" userId="308e424c5da3799e" providerId="LiveId" clId="{F3BC9A97-3472-4253-A4CA-F1D5B6379626}" dt="2025-07-24T09:26:39.370" v="2697" actId="1076"/>
        <pc:sldMkLst>
          <pc:docMk/>
          <pc:sldMk cId="68432829" sldId="835"/>
        </pc:sldMkLst>
        <pc:spChg chg="mod">
          <ac:chgData name="vrishikaa vrishikaa" userId="308e424c5da3799e" providerId="LiveId" clId="{F3BC9A97-3472-4253-A4CA-F1D5B6379626}" dt="2025-07-24T09:05:21.207" v="2450" actId="207"/>
          <ac:spMkLst>
            <pc:docMk/>
            <pc:sldMk cId="68432829" sldId="835"/>
            <ac:spMk id="2" creationId="{6930F5E7-1789-5336-80FF-8E17AFF002C0}"/>
          </ac:spMkLst>
        </pc:spChg>
        <pc:spChg chg="mod">
          <ac:chgData name="vrishikaa vrishikaa" userId="308e424c5da3799e" providerId="LiveId" clId="{F3BC9A97-3472-4253-A4CA-F1D5B6379626}" dt="2025-07-24T09:20:34.796" v="2517" actId="27636"/>
          <ac:spMkLst>
            <pc:docMk/>
            <pc:sldMk cId="68432829" sldId="835"/>
            <ac:spMk id="3" creationId="{EA0FE967-9DDB-CDDE-2B06-F9D6B15C2A97}"/>
          </ac:spMkLst>
        </pc:spChg>
        <pc:spChg chg="add del">
          <ac:chgData name="vrishikaa vrishikaa" userId="308e424c5da3799e" providerId="LiveId" clId="{F3BC9A97-3472-4253-A4CA-F1D5B6379626}" dt="2025-07-24T09:14:40.047" v="2483" actId="21"/>
          <ac:spMkLst>
            <pc:docMk/>
            <pc:sldMk cId="68432829" sldId="835"/>
            <ac:spMk id="5" creationId="{EFEFDE12-77C0-9EDC-4A7D-60AC5ABF8C79}"/>
          </ac:spMkLst>
        </pc:spChg>
        <pc:spChg chg="add del mod">
          <ac:chgData name="vrishikaa vrishikaa" userId="308e424c5da3799e" providerId="LiveId" clId="{F3BC9A97-3472-4253-A4CA-F1D5B6379626}" dt="2025-07-24T09:18:57.175" v="2507"/>
          <ac:spMkLst>
            <pc:docMk/>
            <pc:sldMk cId="68432829" sldId="835"/>
            <ac:spMk id="10" creationId="{E45693F1-86C7-2D4C-1313-2DF81A8430C6}"/>
          </ac:spMkLst>
        </pc:spChg>
        <pc:spChg chg="add del mod">
          <ac:chgData name="vrishikaa vrishikaa" userId="308e424c5da3799e" providerId="LiveId" clId="{F3BC9A97-3472-4253-A4CA-F1D5B6379626}" dt="2025-07-24T09:18:57.176" v="2509"/>
          <ac:spMkLst>
            <pc:docMk/>
            <pc:sldMk cId="68432829" sldId="835"/>
            <ac:spMk id="11" creationId="{7BEA5521-1C17-F34C-71A7-55FF9A39C371}"/>
          </ac:spMkLst>
        </pc:spChg>
        <pc:spChg chg="add del mod">
          <ac:chgData name="vrishikaa vrishikaa" userId="308e424c5da3799e" providerId="LiveId" clId="{F3BC9A97-3472-4253-A4CA-F1D5B6379626}" dt="2025-07-24T09:19:57.406" v="2515"/>
          <ac:spMkLst>
            <pc:docMk/>
            <pc:sldMk cId="68432829" sldId="835"/>
            <ac:spMk id="12" creationId="{AE442CFA-BC56-08FD-1DD4-C5CC7C188D0A}"/>
          </ac:spMkLst>
        </pc:spChg>
        <pc:spChg chg="add del mod">
          <ac:chgData name="vrishikaa vrishikaa" userId="308e424c5da3799e" providerId="LiveId" clId="{F3BC9A97-3472-4253-A4CA-F1D5B6379626}" dt="2025-07-24T09:24:48.406" v="2690"/>
          <ac:spMkLst>
            <pc:docMk/>
            <pc:sldMk cId="68432829" sldId="835"/>
            <ac:spMk id="13" creationId="{0F75B588-8878-175C-78EA-E07BC4F1EAB4}"/>
          </ac:spMkLst>
        </pc:spChg>
        <pc:spChg chg="add mod">
          <ac:chgData name="vrishikaa vrishikaa" userId="308e424c5da3799e" providerId="LiveId" clId="{F3BC9A97-3472-4253-A4CA-F1D5B6379626}" dt="2025-07-24T09:24:55.584" v="2691" actId="1076"/>
          <ac:spMkLst>
            <pc:docMk/>
            <pc:sldMk cId="68432829" sldId="835"/>
            <ac:spMk id="14" creationId="{70DCA2ED-49A4-6CE1-AAE8-5AB2F08F887E}"/>
          </ac:spMkLst>
        </pc:spChg>
        <pc:picChg chg="add mod">
          <ac:chgData name="vrishikaa vrishikaa" userId="308e424c5da3799e" providerId="LiveId" clId="{F3BC9A97-3472-4253-A4CA-F1D5B6379626}" dt="2025-07-24T09:26:39.370" v="2697" actId="1076"/>
          <ac:picMkLst>
            <pc:docMk/>
            <pc:sldMk cId="68432829" sldId="835"/>
            <ac:picMk id="7" creationId="{46399485-382A-B663-E190-A5D4077F4398}"/>
          </ac:picMkLst>
        </pc:picChg>
        <pc:picChg chg="add mod">
          <ac:chgData name="vrishikaa vrishikaa" userId="308e424c5da3799e" providerId="LiveId" clId="{F3BC9A97-3472-4253-A4CA-F1D5B6379626}" dt="2025-07-24T09:25:09.779" v="2696" actId="1076"/>
          <ac:picMkLst>
            <pc:docMk/>
            <pc:sldMk cId="68432829" sldId="835"/>
            <ac:picMk id="9" creationId="{6ECA96F1-A4CB-1FFB-CFAE-67B58719A7E0}"/>
          </ac:picMkLst>
        </pc:picChg>
      </pc:sldChg>
      <pc:sldChg chg="new del">
        <pc:chgData name="vrishikaa vrishikaa" userId="308e424c5da3799e" providerId="LiveId" clId="{F3BC9A97-3472-4253-A4CA-F1D5B6379626}" dt="2025-07-24T08:38:41.112" v="2246" actId="2696"/>
        <pc:sldMkLst>
          <pc:docMk/>
          <pc:sldMk cId="794358815" sldId="835"/>
        </pc:sldMkLst>
      </pc:sldChg>
      <pc:sldChg chg="addSp delSp modSp add mod">
        <pc:chgData name="vrishikaa vrishikaa" userId="308e424c5da3799e" providerId="LiveId" clId="{F3BC9A97-3472-4253-A4CA-F1D5B6379626}" dt="2025-07-24T09:36:20.519" v="2786" actId="1076"/>
        <pc:sldMkLst>
          <pc:docMk/>
          <pc:sldMk cId="875547809" sldId="836"/>
        </pc:sldMkLst>
        <pc:spChg chg="mod">
          <ac:chgData name="vrishikaa vrishikaa" userId="308e424c5da3799e" providerId="LiveId" clId="{F3BC9A97-3472-4253-A4CA-F1D5B6379626}" dt="2025-07-24T09:28:30.568" v="2734" actId="403"/>
          <ac:spMkLst>
            <pc:docMk/>
            <pc:sldMk cId="875547809" sldId="836"/>
            <ac:spMk id="2" creationId="{93A620A0-B3FA-574D-B4BD-907250E554F5}"/>
          </ac:spMkLst>
        </pc:spChg>
        <pc:spChg chg="mod">
          <ac:chgData name="vrishikaa vrishikaa" userId="308e424c5da3799e" providerId="LiveId" clId="{F3BC9A97-3472-4253-A4CA-F1D5B6379626}" dt="2025-07-24T09:36:09.417" v="2782" actId="27636"/>
          <ac:spMkLst>
            <pc:docMk/>
            <pc:sldMk cId="875547809" sldId="836"/>
            <ac:spMk id="3" creationId="{D24C9D9C-438E-8549-A72F-478FB0F1C665}"/>
          </ac:spMkLst>
        </pc:spChg>
        <pc:spChg chg="del mod">
          <ac:chgData name="vrishikaa vrishikaa" userId="308e424c5da3799e" providerId="LiveId" clId="{F3BC9A97-3472-4253-A4CA-F1D5B6379626}" dt="2025-07-24T09:35:04.017" v="2767" actId="21"/>
          <ac:spMkLst>
            <pc:docMk/>
            <pc:sldMk cId="875547809" sldId="836"/>
            <ac:spMk id="14" creationId="{4196D8CE-85F2-557C-B42C-34B6C6FA80F2}"/>
          </ac:spMkLst>
        </pc:spChg>
        <pc:picChg chg="add del mod">
          <ac:chgData name="vrishikaa vrishikaa" userId="308e424c5da3799e" providerId="LiveId" clId="{F3BC9A97-3472-4253-A4CA-F1D5B6379626}" dt="2025-07-24T09:33:53.222" v="2757" actId="21"/>
          <ac:picMkLst>
            <pc:docMk/>
            <pc:sldMk cId="875547809" sldId="836"/>
            <ac:picMk id="5" creationId="{E4874151-789B-4D6F-9E34-1363F8BE7BA8}"/>
          </ac:picMkLst>
        </pc:picChg>
        <pc:picChg chg="del">
          <ac:chgData name="vrishikaa vrishikaa" userId="308e424c5da3799e" providerId="LiveId" clId="{F3BC9A97-3472-4253-A4CA-F1D5B6379626}" dt="2025-07-24T09:32:34.987" v="2747" actId="21"/>
          <ac:picMkLst>
            <pc:docMk/>
            <pc:sldMk cId="875547809" sldId="836"/>
            <ac:picMk id="7" creationId="{F7925AED-8C0C-27AF-CDB9-442B95311705}"/>
          </ac:picMkLst>
        </pc:picChg>
        <pc:picChg chg="add mod">
          <ac:chgData name="vrishikaa vrishikaa" userId="308e424c5da3799e" providerId="LiveId" clId="{F3BC9A97-3472-4253-A4CA-F1D5B6379626}" dt="2025-07-24T09:36:20.519" v="2786" actId="1076"/>
          <ac:picMkLst>
            <pc:docMk/>
            <pc:sldMk cId="875547809" sldId="836"/>
            <ac:picMk id="8" creationId="{1AA8F301-CE4D-F25E-9D18-52C6C4B69D69}"/>
          </ac:picMkLst>
        </pc:picChg>
        <pc:picChg chg="del">
          <ac:chgData name="vrishikaa vrishikaa" userId="308e424c5da3799e" providerId="LiveId" clId="{F3BC9A97-3472-4253-A4CA-F1D5B6379626}" dt="2025-07-24T09:34:28.689" v="2759" actId="21"/>
          <ac:picMkLst>
            <pc:docMk/>
            <pc:sldMk cId="875547809" sldId="836"/>
            <ac:picMk id="9" creationId="{A3CC5C24-EBD4-A1AA-C21C-943B4DE1EEF9}"/>
          </ac:picMkLst>
        </pc:picChg>
        <pc:picChg chg="add del">
          <ac:chgData name="vrishikaa vrishikaa" userId="308e424c5da3799e" providerId="LiveId" clId="{F3BC9A97-3472-4253-A4CA-F1D5B6379626}" dt="2025-07-24T09:35:12.876" v="2769" actId="21"/>
          <ac:picMkLst>
            <pc:docMk/>
            <pc:sldMk cId="875547809" sldId="836"/>
            <ac:picMk id="10" creationId="{8F1EC367-1932-80CF-1871-2F8A3C0302A0}"/>
          </ac:picMkLst>
        </pc:picChg>
        <pc:picChg chg="add del mod">
          <ac:chgData name="vrishikaa vrishikaa" userId="308e424c5da3799e" providerId="LiveId" clId="{F3BC9A97-3472-4253-A4CA-F1D5B6379626}" dt="2025-07-24T09:36:05.570" v="2780" actId="21"/>
          <ac:picMkLst>
            <pc:docMk/>
            <pc:sldMk cId="875547809" sldId="836"/>
            <ac:picMk id="12" creationId="{6A77642F-9B22-FBD0-840C-70B384A4933C}"/>
          </ac:picMkLst>
        </pc:picChg>
      </pc:sldChg>
      <pc:sldChg chg="new del">
        <pc:chgData name="vrishikaa vrishikaa" userId="308e424c5da3799e" providerId="LiveId" clId="{F3BC9A97-3472-4253-A4CA-F1D5B6379626}" dt="2025-07-24T08:40:23.084" v="2251" actId="47"/>
        <pc:sldMkLst>
          <pc:docMk/>
          <pc:sldMk cId="1362909165" sldId="836"/>
        </pc:sldMkLst>
      </pc:sldChg>
      <pc:sldChg chg="new del">
        <pc:chgData name="vrishikaa vrishikaa" userId="308e424c5da3799e" providerId="LiveId" clId="{F3BC9A97-3472-4253-A4CA-F1D5B6379626}" dt="2025-07-24T08:43:07.378" v="2267" actId="2696"/>
        <pc:sldMkLst>
          <pc:docMk/>
          <pc:sldMk cId="1907877827" sldId="837"/>
        </pc:sldMkLst>
      </pc:sldChg>
      <pc:sldChg chg="addSp delSp modSp add mod">
        <pc:chgData name="vrishikaa vrishikaa" userId="308e424c5da3799e" providerId="LiveId" clId="{F3BC9A97-3472-4253-A4CA-F1D5B6379626}" dt="2025-07-24T09:45:20.132" v="2897" actId="14100"/>
        <pc:sldMkLst>
          <pc:docMk/>
          <pc:sldMk cId="3043369524" sldId="837"/>
        </pc:sldMkLst>
        <pc:spChg chg="mod">
          <ac:chgData name="vrishikaa vrishikaa" userId="308e424c5da3799e" providerId="LiveId" clId="{F3BC9A97-3472-4253-A4CA-F1D5B6379626}" dt="2025-07-24T09:37:49.549" v="2816" actId="115"/>
          <ac:spMkLst>
            <pc:docMk/>
            <pc:sldMk cId="3043369524" sldId="837"/>
            <ac:spMk id="2" creationId="{4BC2FAEB-2EFD-D3EF-7F55-16BC2DBAE5B7}"/>
          </ac:spMkLst>
        </pc:spChg>
        <pc:spChg chg="mod">
          <ac:chgData name="vrishikaa vrishikaa" userId="308e424c5da3799e" providerId="LiveId" clId="{F3BC9A97-3472-4253-A4CA-F1D5B6379626}" dt="2025-07-24T09:43:35.071" v="2880" actId="20577"/>
          <ac:spMkLst>
            <pc:docMk/>
            <pc:sldMk cId="3043369524" sldId="837"/>
            <ac:spMk id="3" creationId="{0B80CCCB-07F1-20AD-9427-457E6E411A1E}"/>
          </ac:spMkLst>
        </pc:spChg>
        <pc:spChg chg="del">
          <ac:chgData name="vrishikaa vrishikaa" userId="308e424c5da3799e" providerId="LiveId" clId="{F3BC9A97-3472-4253-A4CA-F1D5B6379626}" dt="2025-07-24T09:38:19.514" v="2821" actId="21"/>
          <ac:spMkLst>
            <pc:docMk/>
            <pc:sldMk cId="3043369524" sldId="837"/>
            <ac:spMk id="14" creationId="{01A8594A-0EC3-C99E-CABE-D7F75683068D}"/>
          </ac:spMkLst>
        </pc:spChg>
        <pc:picChg chg="add mod">
          <ac:chgData name="vrishikaa vrishikaa" userId="308e424c5da3799e" providerId="LiveId" clId="{F3BC9A97-3472-4253-A4CA-F1D5B6379626}" dt="2025-07-24T09:44:09.216" v="2887" actId="1076"/>
          <ac:picMkLst>
            <pc:docMk/>
            <pc:sldMk cId="3043369524" sldId="837"/>
            <ac:picMk id="5" creationId="{47BD4486-782A-C31A-66EF-F20789A74B79}"/>
          </ac:picMkLst>
        </pc:picChg>
        <pc:picChg chg="del">
          <ac:chgData name="vrishikaa vrishikaa" userId="308e424c5da3799e" providerId="LiveId" clId="{F3BC9A97-3472-4253-A4CA-F1D5B6379626}" dt="2025-07-24T09:38:12.229" v="2819" actId="21"/>
          <ac:picMkLst>
            <pc:docMk/>
            <pc:sldMk cId="3043369524" sldId="837"/>
            <ac:picMk id="7" creationId="{CBFDF3F4-711B-D3E8-A966-219BA0B07156}"/>
          </ac:picMkLst>
        </pc:picChg>
        <pc:picChg chg="add mod">
          <ac:chgData name="vrishikaa vrishikaa" userId="308e424c5da3799e" providerId="LiveId" clId="{F3BC9A97-3472-4253-A4CA-F1D5B6379626}" dt="2025-07-24T09:45:20.132" v="2897" actId="14100"/>
          <ac:picMkLst>
            <pc:docMk/>
            <pc:sldMk cId="3043369524" sldId="837"/>
            <ac:picMk id="8" creationId="{1189FF3F-9106-062A-5477-C9C480E06304}"/>
          </ac:picMkLst>
        </pc:picChg>
        <pc:picChg chg="del">
          <ac:chgData name="vrishikaa vrishikaa" userId="308e424c5da3799e" providerId="LiveId" clId="{F3BC9A97-3472-4253-A4CA-F1D5B6379626}" dt="2025-07-24T09:38:23.838" v="2822" actId="21"/>
          <ac:picMkLst>
            <pc:docMk/>
            <pc:sldMk cId="3043369524" sldId="837"/>
            <ac:picMk id="9" creationId="{77CAB724-52E5-4D3D-9CA5-38435EC0A41D}"/>
          </ac:picMkLst>
        </pc:picChg>
        <pc:picChg chg="add mod">
          <ac:chgData name="vrishikaa vrishikaa" userId="308e424c5da3799e" providerId="LiveId" clId="{F3BC9A97-3472-4253-A4CA-F1D5B6379626}" dt="2025-07-24T09:45:07.965" v="2896" actId="14100"/>
          <ac:picMkLst>
            <pc:docMk/>
            <pc:sldMk cId="3043369524" sldId="837"/>
            <ac:picMk id="11" creationId="{9591D683-4830-5A49-1274-7D2A9575CF25}"/>
          </ac:picMkLst>
        </pc:picChg>
      </pc:sldChg>
      <pc:sldChg chg="addSp delSp modSp new del mod">
        <pc:chgData name="vrishikaa vrishikaa" userId="308e424c5da3799e" providerId="LiveId" clId="{F3BC9A97-3472-4253-A4CA-F1D5B6379626}" dt="2025-07-24T08:43:10.193" v="2268" actId="2696"/>
        <pc:sldMkLst>
          <pc:docMk/>
          <pc:sldMk cId="804431561" sldId="838"/>
        </pc:sldMkLst>
        <pc:spChg chg="mod">
          <ac:chgData name="vrishikaa vrishikaa" userId="308e424c5da3799e" providerId="LiveId" clId="{F3BC9A97-3472-4253-A4CA-F1D5B6379626}" dt="2025-07-24T08:41:54.023" v="2261" actId="14100"/>
          <ac:spMkLst>
            <pc:docMk/>
            <pc:sldMk cId="804431561" sldId="838"/>
            <ac:spMk id="2" creationId="{C489FCC8-D36E-5755-1199-C0CDDDB091CD}"/>
          </ac:spMkLst>
        </pc:spChg>
        <pc:spChg chg="mod">
          <ac:chgData name="vrishikaa vrishikaa" userId="308e424c5da3799e" providerId="LiveId" clId="{F3BC9A97-3472-4253-A4CA-F1D5B6379626}" dt="2025-07-24T08:41:57.106" v="2262" actId="14100"/>
          <ac:spMkLst>
            <pc:docMk/>
            <pc:sldMk cId="804431561" sldId="838"/>
            <ac:spMk id="4" creationId="{E6B9BD77-1FFE-9AE8-B2DE-1B08385CBDA8}"/>
          </ac:spMkLst>
        </pc:spChg>
        <pc:spChg chg="mod">
          <ac:chgData name="vrishikaa vrishikaa" userId="308e424c5da3799e" providerId="LiveId" clId="{F3BC9A97-3472-4253-A4CA-F1D5B6379626}" dt="2025-07-24T08:42:02.492" v="2264" actId="14100"/>
          <ac:spMkLst>
            <pc:docMk/>
            <pc:sldMk cId="804431561" sldId="838"/>
            <ac:spMk id="6" creationId="{294F6B26-3D66-5A2A-AD71-D762135F74FC}"/>
          </ac:spMkLst>
        </pc:spChg>
        <pc:spChg chg="mod">
          <ac:chgData name="vrishikaa vrishikaa" userId="308e424c5da3799e" providerId="LiveId" clId="{F3BC9A97-3472-4253-A4CA-F1D5B6379626}" dt="2025-07-24T08:42:06.196" v="2265" actId="14100"/>
          <ac:spMkLst>
            <pc:docMk/>
            <pc:sldMk cId="804431561" sldId="838"/>
            <ac:spMk id="8" creationId="{46B8C190-90A1-87F5-2DFD-1EE9AE09D895}"/>
          </ac:spMkLst>
        </pc:spChg>
        <pc:spChg chg="del">
          <ac:chgData name="vrishikaa vrishikaa" userId="308e424c5da3799e" providerId="LiveId" clId="{F3BC9A97-3472-4253-A4CA-F1D5B6379626}" dt="2025-07-24T08:41:14.608" v="2252" actId="931"/>
          <ac:spMkLst>
            <pc:docMk/>
            <pc:sldMk cId="804431561" sldId="838"/>
            <ac:spMk id="9" creationId="{7D9C4F57-13A7-121A-57D0-682FE76A8BC7}"/>
          </ac:spMkLst>
        </pc:spChg>
        <pc:spChg chg="add del mod">
          <ac:chgData name="vrishikaa vrishikaa" userId="308e424c5da3799e" providerId="LiveId" clId="{F3BC9A97-3472-4253-A4CA-F1D5B6379626}" dt="2025-07-24T08:42:15.230" v="2266" actId="931"/>
          <ac:spMkLst>
            <pc:docMk/>
            <pc:sldMk cId="804431561" sldId="838"/>
            <ac:spMk id="13" creationId="{95BC6E97-A805-907B-8D19-C3D36E12DDFE}"/>
          </ac:spMkLst>
        </pc:spChg>
        <pc:picChg chg="add del mod">
          <ac:chgData name="vrishikaa vrishikaa" userId="308e424c5da3799e" providerId="LiveId" clId="{F3BC9A97-3472-4253-A4CA-F1D5B6379626}" dt="2025-07-24T08:41:33.438" v="2256" actId="21"/>
          <ac:picMkLst>
            <pc:docMk/>
            <pc:sldMk cId="804431561" sldId="838"/>
            <ac:picMk id="11" creationId="{E29E53EE-317C-749F-1536-D9EF02FB8544}"/>
          </ac:picMkLst>
        </pc:picChg>
        <pc:picChg chg="add mod">
          <ac:chgData name="vrishikaa vrishikaa" userId="308e424c5da3799e" providerId="LiveId" clId="{F3BC9A97-3472-4253-A4CA-F1D5B6379626}" dt="2025-07-24T08:42:15.230" v="2266" actId="931"/>
          <ac:picMkLst>
            <pc:docMk/>
            <pc:sldMk cId="804431561" sldId="838"/>
            <ac:picMk id="15" creationId="{114B1E2A-F8C7-DF3F-F9CD-398EBA8E0A39}"/>
          </ac:picMkLst>
        </pc:picChg>
      </pc:sldChg>
      <pc:sldChg chg="new del">
        <pc:chgData name="vrishikaa vrishikaa" userId="308e424c5da3799e" providerId="LiveId" clId="{F3BC9A97-3472-4253-A4CA-F1D5B6379626}" dt="2025-07-24T08:40:02.451" v="2249" actId="680"/>
        <pc:sldMkLst>
          <pc:docMk/>
          <pc:sldMk cId="1857727657" sldId="83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08:03:04.5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4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26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6AD06-F0A2-9D64-F4BB-527A757D0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E53AA-5325-24AC-EEFE-282BF2A6F5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9EA9BE-65D8-A3F9-77A7-EECFDFA31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3A570-C49F-BE63-5091-C62816E6D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964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0052C-0F81-74E5-0C59-EF030DD91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8FE00B-8C39-2127-2DDD-F9FA6F2A85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937D9C-86B8-FA36-5695-5006F5C82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9F94B-AE0C-A305-24EE-D5CAF2C63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07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1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48351"/>
            <a:ext cx="10515600" cy="762338"/>
          </a:xfrm>
        </p:spPr>
        <p:txBody>
          <a:bodyPr>
            <a:normAutofit/>
          </a:bodyPr>
          <a:lstStyle>
            <a:lvl1pPr algn="ctr">
              <a:defRPr sz="1800" b="1" cap="all" spc="60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1500" y="1500330"/>
            <a:ext cx="3429000" cy="3255264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8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9510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85A36-9B2E-CD52-C188-43035C62D7D2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22350" y="1584960"/>
            <a:ext cx="10146806" cy="4429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3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908" y="368658"/>
            <a:ext cx="6228732" cy="83022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0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906" y="1430936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2619741-BE88-A22C-6A3B-780557621A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906" y="2029538"/>
            <a:ext cx="6228732" cy="109076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906" y="3218958"/>
            <a:ext cx="6228732" cy="344009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F0960D-533E-D280-6096-A2F8BAC7AE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906" y="3640657"/>
            <a:ext cx="6228732" cy="344009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906" y="4073211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1BF306D-A7D8-5086-F014-05405FA67D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3906" y="4675595"/>
            <a:ext cx="6228732" cy="1154882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6560" y="-1"/>
            <a:ext cx="415544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6559" y="5243332"/>
            <a:ext cx="4155440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2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7222" y="2247391"/>
            <a:ext cx="4434840" cy="762338"/>
          </a:xfrm>
          <a:noFill/>
        </p:spPr>
        <p:txBody>
          <a:bodyPr>
            <a:normAutofit/>
          </a:bodyPr>
          <a:lstStyle>
            <a:lvl1pPr algn="l">
              <a:defRPr sz="48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1516380" y="1730247"/>
            <a:ext cx="3657600" cy="3472282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810CE0D-B662-5180-72B1-8363C2E1BD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7222" y="3258237"/>
            <a:ext cx="4434840" cy="368884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092BFD6-74C7-2D2A-4F93-95F4341BAB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67222" y="3748147"/>
            <a:ext cx="4434840" cy="1454381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400" b="1" cap="none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626753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A29B-5AE9-CB8D-8A2B-144DBB8BCB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043" y="365125"/>
            <a:ext cx="11100126" cy="1325563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0432AB-307E-C133-AB03-5B6286B22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1DDF95-5C6A-BFC2-3D73-E19530C8D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9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784" y="1017127"/>
            <a:ext cx="3259239" cy="638050"/>
          </a:xfrm>
        </p:spPr>
        <p:txBody>
          <a:bodyPr tIns="0" bIns="0" anchor="b">
            <a:normAutofit/>
          </a:bodyPr>
          <a:lstStyle>
            <a:lvl1pPr algn="l">
              <a:lnSpc>
                <a:spcPct val="7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420D7-C2DD-AA2E-0967-246BCAC712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3784" y="1667337"/>
            <a:ext cx="3259138" cy="1635155"/>
          </a:xfrm>
        </p:spPr>
        <p:txBody>
          <a:bodyPr t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26643" y="-1"/>
            <a:ext cx="6146157" cy="3452149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CA433-95E2-FC02-373D-296793B74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59533" y="1"/>
            <a:ext cx="1232467" cy="3452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34D26-5CDD-1D72-F4F5-4E8F2E8A7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52149"/>
            <a:ext cx="1232467" cy="3405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96049" y="3452149"/>
            <a:ext cx="6146157" cy="3423213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8165" y="3831219"/>
            <a:ext cx="2719830" cy="26387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313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1999" cy="1649977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012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012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FEE9A33-86BC-1ACB-FD12-3D125D7AC6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752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752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4C8324F-73B9-5F50-2F8B-86B0683A48C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046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046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0371E6D-BAFA-5426-4D03-3E4D6EA4E0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8563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8563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D35E594-AF24-811C-7ECB-E0BC86C3A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1407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1407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182880" tIns="0" rIns="18288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ED80DC6-E45B-98F5-D668-F7E0728080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33104" y="4942244"/>
            <a:ext cx="3345083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4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706FB3F8-975F-CDE6-AD5A-41A6C4AEFA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011" y="1204943"/>
            <a:ext cx="10252763" cy="356556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38306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4504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4168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8" name="Chart Placeholder 23">
            <a:extLst>
              <a:ext uri="{FF2B5EF4-FFF2-40B4-BE49-F238E27FC236}">
                <a16:creationId xmlns:a16="http://schemas.microsoft.com/office/drawing/2014/main" id="{EAFEEDA8-9219-BD40-C230-E92998E15A23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025009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20430E8-C9E5-7571-B3E8-A14938C6E4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5617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5280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hart Placeholder 23">
            <a:extLst>
              <a:ext uri="{FF2B5EF4-FFF2-40B4-BE49-F238E27FC236}">
                <a16:creationId xmlns:a16="http://schemas.microsoft.com/office/drawing/2014/main" id="{9C9FDEE4-E778-B309-F78A-B097A62D3B1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216862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0D3608-9448-F8A1-E942-E798931A98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06729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46392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Chart Placeholder 23">
            <a:extLst>
              <a:ext uri="{FF2B5EF4-FFF2-40B4-BE49-F238E27FC236}">
                <a16:creationId xmlns:a16="http://schemas.microsoft.com/office/drawing/2014/main" id="{4B5D9EAC-E1E4-971C-4DCF-F4BA495E30D6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7403565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052DFEB-4583-7D49-EB81-F63A70289A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7841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37504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1" name="Chart Placeholder 23">
            <a:extLst>
              <a:ext uri="{FF2B5EF4-FFF2-40B4-BE49-F238E27FC236}">
                <a16:creationId xmlns:a16="http://schemas.microsoft.com/office/drawing/2014/main" id="{8D104B7B-2C5C-79FE-3E90-69E9EE2BD36B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9602753" y="1692604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0F91EA5-D9F1-14B5-2383-469320ED89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88952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8615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18570" y="3865563"/>
            <a:ext cx="10186205" cy="22463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3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188" y="1806487"/>
            <a:ext cx="493262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2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26F2423-DF97-D100-BE6D-29D9EE15BA9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9613" y="2821450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1312" y="2809756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768E93BF-5DA7-33DE-7DBC-0C6057C3B37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39613" y="3437926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51312" y="3418079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AFC2E8B1-029D-44E0-1893-3916B100601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39613" y="4054403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51312" y="4026402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-1"/>
            <a:ext cx="609600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43332"/>
            <a:ext cx="6095999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1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328" y="309448"/>
            <a:ext cx="3231145" cy="484632"/>
          </a:xfrm>
        </p:spPr>
        <p:txBody>
          <a:bodyPr tIns="0" bIns="0" anchor="b">
            <a:normAutofit/>
          </a:bodyPr>
          <a:lstStyle>
            <a:lvl1pPr algn="l">
              <a:lnSpc>
                <a:spcPct val="100000"/>
              </a:lnSpc>
              <a:defRPr sz="1800" b="1" cap="none" spc="0" normalizeH="0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329" y="883387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3081" y="-11683"/>
            <a:ext cx="4114801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71414F8-DD91-4BEB-BD17-D9C191E066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51175" y="245774"/>
            <a:ext cx="307206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A3D7EC-7E91-837C-0F5C-2FA02822C2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51174" y="906920"/>
            <a:ext cx="3056497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403EF5D-5D5E-DB9C-1AA6-6C838DA9DC1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-22804" y="3428237"/>
            <a:ext cx="4065886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E66A002-611A-AC3C-3354-FC6A8B8807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38700" y="3730892"/>
            <a:ext cx="323931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25D8040-D0AA-C720-C6C4-6B23368CD0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38700" y="4417990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DD639C-33DD-1ACB-4F21-BE087163AE1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8042" y="3428237"/>
            <a:ext cx="4034118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5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8494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68507" y="1466591"/>
            <a:ext cx="10054988" cy="118516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1068504" y="3109249"/>
            <a:ext cx="10054990" cy="290779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8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31542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58347" y="1446271"/>
            <a:ext cx="10049920" cy="435453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A52954E-7826-2F3E-37FB-F67D5971E4E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4274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3D09183F-8234-58F5-2CE4-5D000BF72EA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44747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E530913-6A7A-CB72-87E9-5D3ADD650B0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75221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548FF31E-A9C5-CFCF-43B0-5EF275D7402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5694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900F4E96-BF95-1386-47A4-D14CEB09D8E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61679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E91EF67B-B01F-400D-2DC2-79A748E2A60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5393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B320C6BD-6887-1B30-627B-0AB6029E8F5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658665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B504DC8-6E54-98FA-2461-72B7340F586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6340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0C21A6A4-EB4D-A0D0-56D0-93FB0E749A1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05507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DB72A218-DAC1-2261-C0A3-B0767FD2FA0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5980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C3CF0080-9BDB-00BA-29B2-9174EE3C411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6454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6A1C08D-7BF4-5FAF-C2FF-AE5047518A0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96927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7">
            <a:extLst>
              <a:ext uri="{FF2B5EF4-FFF2-40B4-BE49-F238E27FC236}">
                <a16:creationId xmlns:a16="http://schemas.microsoft.com/office/drawing/2014/main" id="{BA44657A-8B86-EA70-6560-03FEB781F9E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274012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7">
            <a:extLst>
              <a:ext uri="{FF2B5EF4-FFF2-40B4-BE49-F238E27FC236}">
                <a16:creationId xmlns:a16="http://schemas.microsoft.com/office/drawing/2014/main" id="{8CED7DAF-DABA-4DFF-4526-79601E7E452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578746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DE375DAB-B8B1-7BFE-421A-2576642D0DB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883481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1DC92198-D94C-7632-19D2-3D84CBD1BCB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88215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7">
            <a:extLst>
              <a:ext uri="{FF2B5EF4-FFF2-40B4-BE49-F238E27FC236}">
                <a16:creationId xmlns:a16="http://schemas.microsoft.com/office/drawing/2014/main" id="{ADE4906C-8781-3D55-6709-40134F528A7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540305" y="4547853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5A09A8A3-44A8-3DBC-2A4E-C534BD04394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05526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17">
            <a:extLst>
              <a:ext uri="{FF2B5EF4-FFF2-40B4-BE49-F238E27FC236}">
                <a16:creationId xmlns:a16="http://schemas.microsoft.com/office/drawing/2014/main" id="{AF3FD113-A1D1-4EEF-7A6A-8D911FEFCA3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35999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17">
            <a:extLst>
              <a:ext uri="{FF2B5EF4-FFF2-40B4-BE49-F238E27FC236}">
                <a16:creationId xmlns:a16="http://schemas.microsoft.com/office/drawing/2014/main" id="{DBF1041A-E533-7269-1C16-B8F07C39D0A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66473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723620E9-23D5-45A7-B061-9B5BA0AB817B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96946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0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5857" y="2705755"/>
            <a:ext cx="3561986" cy="144649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A56CA8-AE7D-1692-CD03-8052B79B4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16358"/>
            <a:ext cx="7354442" cy="689071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6197"/>
            <a:ext cx="78231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54040" y="-10160"/>
            <a:ext cx="308626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66191" y="52657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D2E0A3-3A4D-815C-8C07-8058D5694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41558" y="110150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5590F9-2D9B-7EF7-DD7B-0088DB0B18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66191" y="113821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13E55D8-560B-DF34-B34D-E3A21C43BB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328" y="283105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A5A1F2-505F-747B-818F-CBE5074E2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94695" y="340598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063E3D4-FEB7-9BB5-B22D-843990911C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328" y="344269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4E713C15-6491-75F6-6A03-ECBBB25972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17560" y="2259981"/>
            <a:ext cx="3042920" cy="233742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100ACF-978B-E5F8-58B9-878278B3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60480" y="2270140"/>
            <a:ext cx="727584" cy="2336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8A96B4-52C5-47DA-6BD6-050647AEB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6961" y="4599322"/>
            <a:ext cx="77707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66AD3C9-51DF-968B-BDFA-A072D79E69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4040" y="4596782"/>
            <a:ext cx="307610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26BE9D1C-5464-1BB4-DD8F-40B27F9E7E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57280" y="5261360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8A1D00-787E-E601-743F-F3A607B90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32647" y="5836289"/>
            <a:ext cx="161991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F9E3A6-F6B7-CCAC-D810-CD47EB1C5D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57280" y="5872995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10000"/>
            <a:lumOff val="9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952378-33F3-9133-FF97-6EFCBD42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B6496-C09F-CF62-3B1A-8BD3AB12C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F26F1-942C-E394-D4F4-E2C72E857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9C0C1-EE54-4EF7-BCC6-9C36988C399C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6F9A7-A5DA-8EAD-6359-9316AC522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9CBAD-9F11-FF8A-5CB4-6C8682861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F588F-3268-487C-BB05-403E3E2B4B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le of coffee beans">
            <a:extLst>
              <a:ext uri="{FF2B5EF4-FFF2-40B4-BE49-F238E27FC236}">
                <a16:creationId xmlns:a16="http://schemas.microsoft.com/office/drawing/2014/main" id="{27EDE37F-A91F-2CE5-7176-FA96308E99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2240" y="-97155"/>
            <a:ext cx="12364720" cy="6955155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9B9E7D9B-9F62-FD23-417A-4C9F49361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256" y="1911097"/>
            <a:ext cx="5742432" cy="2167128"/>
          </a:xfrm>
        </p:spPr>
        <p:txBody>
          <a:bodyPr>
            <a:noAutofit/>
          </a:bodyPr>
          <a:lstStyle/>
          <a:p>
            <a:r>
              <a:rPr lang="en-US" sz="320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Brewing Insights: Exploring Coffee Quality 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5844AC7-E488-709F-E66B-3FB7077D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1256" y="1755648"/>
            <a:ext cx="5852160" cy="2706624"/>
          </a:xfrm>
          <a:prstGeom prst="ellipse">
            <a:avLst/>
          </a:prstGeom>
          <a:noFill/>
          <a:ln w="152400" cap="flat">
            <a:solidFill>
              <a:schemeClr val="accent3">
                <a:lumMod val="10000"/>
                <a:lumOff val="9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8ED1C-0746-B0B3-E531-DCAA4FC27D13}"/>
              </a:ext>
            </a:extLst>
          </p:cNvPr>
          <p:cNvSpPr txBox="1"/>
          <p:nvPr/>
        </p:nvSpPr>
        <p:spPr>
          <a:xfrm>
            <a:off x="3191256" y="4617722"/>
            <a:ext cx="5925312" cy="400110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7F7F7"/>
                </a:solidFill>
                <a:latin typeface="Agency FB" panose="020B0503020202020204" pitchFamily="34" charset="0"/>
              </a:rPr>
              <a:t>    “Turning Beans into Business Intelligence”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0F007-9C8E-98E6-96B0-1CE783ED26D9}"/>
              </a:ext>
            </a:extLst>
          </p:cNvPr>
          <p:cNvSpPr txBox="1"/>
          <p:nvPr/>
        </p:nvSpPr>
        <p:spPr>
          <a:xfrm>
            <a:off x="9043416" y="6315075"/>
            <a:ext cx="3148584" cy="276999"/>
          </a:xfrm>
          <a:prstGeom prst="rect">
            <a:avLst/>
          </a:prstGeom>
          <a:solidFill>
            <a:srgbClr val="E3CBBA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lgerian" panose="04020705040A02060702" pitchFamily="82" charset="0"/>
              </a:rPr>
              <a:t>Done By :Vrishikaa Krishna Moorthy </a:t>
            </a:r>
            <a:endParaRPr lang="en-IN" sz="12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8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blurry picture of a brown object ">
            <a:extLst>
              <a:ext uri="{FF2B5EF4-FFF2-40B4-BE49-F238E27FC236}">
                <a16:creationId xmlns:a16="http://schemas.microsoft.com/office/drawing/2014/main" id="{3EFCF626-BF60-83A6-9928-EC47C59387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999" cy="164997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982566-9AEB-7B28-7CC1-3610F0EF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9002215" cy="6380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From Data to Delicious: The Journey of Coffee Quality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14AE28-405D-2EF5-92E9-CF2B64C424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049" y="1956817"/>
            <a:ext cx="1783079" cy="537218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Raw data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892D5-F499-DB6E-1D16-1134506154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4048" y="2494034"/>
            <a:ext cx="1783079" cy="1325609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flow chart maps the journey of data as it transforms raw sensory scores into actionable insights.- From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Excel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6D3144-A5E2-64E7-7122-828DE091B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68298" y="1956818"/>
            <a:ext cx="1843270" cy="527425"/>
          </a:xfrm>
        </p:spPr>
        <p:txBody>
          <a:bodyPr>
            <a:no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Rows &amp; Columns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EE6EF-1B83-603B-44C2-57FCB9E9B6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68298" y="2484243"/>
            <a:ext cx="1843270" cy="1307968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algn="just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Journey has been a set of columns with more than 30  columns and 200 rows from different region of coffee 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257CF8-2F8F-7CA9-AD4E-10607334939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2545" y="1956818"/>
            <a:ext cx="2410305" cy="551984"/>
          </a:xfrm>
        </p:spPr>
        <p:txBody>
          <a:bodyPr>
            <a:no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Clarity from Mess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490954-5966-CBA7-DF18-47B31EB009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2544" y="2466601"/>
            <a:ext cx="2410306" cy="1325609"/>
          </a:xfrm>
        </p:spPr>
        <p:txBody>
          <a:bodyPr>
            <a:noAutofit/>
          </a:bodyPr>
          <a:lstStyle/>
          <a:p>
            <a:pPr algn="just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 saw the hidden keys  classification of columns and rows which belong to sub-categories which is easier for understanding them and to move towards the cleaning path 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E7A77A-D7D9-A81C-34CD-598EC2FFCD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17189" y="1963635"/>
            <a:ext cx="1998795" cy="530399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Data Cleaner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ADBCDE-3BEB-BBD0-CCF1-B1320A36C7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7188" y="2508803"/>
            <a:ext cx="1998795" cy="1204320"/>
          </a:xfrm>
        </p:spPr>
        <p:txBody>
          <a:bodyPr>
            <a:noAutofit/>
          </a:bodyPr>
          <a:lstStyle/>
          <a:p>
            <a:pPr algn="just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Before Analysis we have to clear the beans by removing errors , change od data type ,null &amp; blank values and more.-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Power Query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9045B7-E28C-F975-071D-8EE458ECBEF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12911" y="1953845"/>
            <a:ext cx="2281097" cy="530399"/>
          </a:xfrm>
        </p:spPr>
        <p:txBody>
          <a:bodyPr>
            <a:normAutofit/>
          </a:bodyPr>
          <a:lstStyle/>
          <a:p>
            <a:r>
              <a:rPr lang="en-IN" sz="1600" dirty="0">
                <a:latin typeface="Arial Black" panose="020B0A04020102020204" pitchFamily="34" charset="0"/>
              </a:rPr>
              <a:t>Visual Brews</a:t>
            </a:r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8D2BD5-4135-1DC7-7C53-88B437151D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911" y="2466601"/>
            <a:ext cx="2281096" cy="1325609"/>
          </a:xfrm>
        </p:spPr>
        <p:txBody>
          <a:bodyPr>
            <a:normAutofit/>
          </a:bodyPr>
          <a:lstStyle/>
          <a:p>
            <a:pPr algn="just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As we see the data, I have done the report of  four pages based on my idea and insights of coffee .-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Power Bi Desktop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F4796296-75F1-0FE9-65C3-6AB5C263B2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463040" y="5031750"/>
            <a:ext cx="8673283" cy="729345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From Power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Desktop and Published to Power Bi Service </a:t>
            </a:r>
          </a:p>
        </p:txBody>
      </p:sp>
      <p:sp>
        <p:nvSpPr>
          <p:cNvPr id="111" name="Footer Placeholder 110">
            <a:extLst>
              <a:ext uri="{FF2B5EF4-FFF2-40B4-BE49-F238E27FC236}">
                <a16:creationId xmlns:a16="http://schemas.microsoft.com/office/drawing/2014/main" id="{080B51CA-F9BC-278D-27A5-6FB103437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 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E600292-6BF9-99F0-9783-7CE633632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89838" y="4545795"/>
            <a:ext cx="193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B2BC-585F-1EC5-E23C-78F6AA155F31}"/>
              </a:ext>
            </a:extLst>
          </p:cNvPr>
          <p:cNvCxnSpPr>
            <a:cxnSpLocks/>
          </p:cNvCxnSpPr>
          <p:nvPr/>
        </p:nvCxnSpPr>
        <p:spPr>
          <a:xfrm flipV="1">
            <a:off x="5779008" y="3792210"/>
            <a:ext cx="0" cy="1246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C6833AF-E217-A71F-81BA-73DCB9A5F838}"/>
              </a:ext>
            </a:extLst>
          </p:cNvPr>
          <p:cNvCxnSpPr>
            <a:cxnSpLocks/>
          </p:cNvCxnSpPr>
          <p:nvPr/>
        </p:nvCxnSpPr>
        <p:spPr>
          <a:xfrm>
            <a:off x="1275588" y="4425696"/>
            <a:ext cx="929909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378295B-D8BD-09C9-0C9B-7FE305FDFAB7}"/>
                  </a:ext>
                </a:extLst>
              </p14:cNvPr>
              <p14:cNvContentPartPr/>
              <p14:nvPr/>
            </p14:nvContentPartPr>
            <p14:xfrm>
              <a:off x="5788224" y="488296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378295B-D8BD-09C9-0C9B-7FE305FDFA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2104" y="4876848"/>
                <a:ext cx="12600" cy="12600"/>
              </a:xfrm>
              <a:prstGeom prst="rect">
                <a:avLst/>
              </a:prstGeom>
            </p:spPr>
          </p:pic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2FA08FD-9737-2F18-3BFA-ADD2B1DFAFD5}"/>
              </a:ext>
            </a:extLst>
          </p:cNvPr>
          <p:cNvCxnSpPr>
            <a:cxnSpLocks/>
          </p:cNvCxnSpPr>
          <p:nvPr/>
        </p:nvCxnSpPr>
        <p:spPr>
          <a:xfrm flipV="1">
            <a:off x="10588752" y="3792210"/>
            <a:ext cx="0" cy="633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DF330F2-A35C-1AFD-A529-BBD4A617112A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275588" y="3819643"/>
            <a:ext cx="0" cy="6060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4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D0D18-3495-F0EE-3F2B-FFDF979F598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3CBBA"/>
          </a:solidFill>
        </p:spPr>
        <p:txBody>
          <a:bodyPr>
            <a:normAutofit/>
          </a:bodyPr>
          <a:lstStyle/>
          <a:p>
            <a:r>
              <a:rPr lang="en-US" sz="1800" b="1" dirty="0">
                <a:latin typeface="Algerian" panose="04020705040A02060702" pitchFamily="82" charset="0"/>
              </a:rPr>
              <a:t>Coffee Quality Analysis - Regional &amp; Variety Exploration </a:t>
            </a:r>
            <a:endParaRPr lang="en-IN" sz="1800" dirty="0">
              <a:latin typeface="Algerian" panose="04020705040A02060702" pitchFamily="8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375FEE-8169-0D6A-FC01-58F564ECB1E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59352" y="1344170"/>
            <a:ext cx="7671816" cy="2320092"/>
          </a:xfrm>
        </p:spPr>
        <p:txBody>
          <a:bodyPr>
            <a:normAutofit lnSpcReduction="10000"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📊 Volume vs. Variety- Higher bag counts correlate with greater bean diversity  - Indicates robust cultivation ecosystems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📈 Harvest &amp; Quality Trends- Steady growth in cup scores and bag volumes  - Certain regions consistently outperform in quality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🧩 Partner Distribution- 20 IN-partners contribute to sourcing  - Balanced weight distribution with key contributors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🏆 Quality Hierarchy- Top countries (e.g., Ethiopia, Colombia) lead in cup points  - Reinforces global premium coffee reputation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💡 Strategic Takeaways- Focus on high-performing regions  - Strengthen key partnerships  - Leverage diversity for innovation  - Monitor trends for future planning.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5D52ED-F2CA-0079-246C-B65A32F5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73" y="1344169"/>
            <a:ext cx="3618067" cy="23200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CA2CA3-119B-674D-AFE0-39558E2CA48A}"/>
              </a:ext>
            </a:extLst>
          </p:cNvPr>
          <p:cNvSpPr txBox="1"/>
          <p:nvPr/>
        </p:nvSpPr>
        <p:spPr>
          <a:xfrm>
            <a:off x="201168" y="4261104"/>
            <a:ext cx="57881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🧾 Key Insights from Card Visuals-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Average Weight per Partner: 237.99 Kg    → Indicates typical shipment size and sourcing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Total IN-Partners: 20    → Reflects a moderately distributed sourcing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Total Countries Represented: 196    → Highlights global reach and data diversity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Most Common Variety: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Caturra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→ Frequently cultivated bean across regions-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Dominant Bean Colors: Blue-green, Green, Brownish-green    → Suggests freshness and quality indicators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48EE53-E5B0-ADE7-084D-601D5007B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534" y="3887570"/>
            <a:ext cx="4915586" cy="24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82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0F5E7-1789-5336-80FF-8E17AFF002C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3CBBA"/>
          </a:solidFill>
        </p:spPr>
        <p:txBody>
          <a:bodyPr>
            <a:normAutofit/>
          </a:bodyPr>
          <a:lstStyle/>
          <a:p>
            <a:r>
              <a:rPr lang="en-US" sz="1800" dirty="0">
                <a:latin typeface="Algerian" panose="04020705040A02060702" pitchFamily="82" charset="0"/>
                <a:cs typeface="Arial" panose="020B0604020202020204" pitchFamily="34" charset="0"/>
              </a:rPr>
              <a:t>Coffee Quality Analysis - Quality &amp; Defects Overview </a:t>
            </a:r>
            <a:endParaRPr lang="en-IN" sz="1800" dirty="0"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FE967-9DDB-CDDE-2B06-F9D6B15C2A97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92024" y="1261873"/>
            <a:ext cx="7452360" cy="245241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🧪 Method-Based Quality Breakdown- Washed/Wet method shows highest flavor and aroma scores  - Natural/Dry and Pulped Natural methods show higher defect rates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📈 Harvest Year Trends- Cup quality improved from 2014 to 2022  - Category 1 &amp; 2 defects show fluctuating patterns across years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👥 Partner Insights- In-Country partners show strong correlation between flavor and cup score  - a. SOCIA partners vary in performance, suggesting room for improvement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🌍 Country-Wise Breakdown- Countries with higher bag counts tend to have higher cup scores  - Indicates consistent quality from top-producing regions🌱 Variety Filter- Dominant varieties include Bourbon, Castillo, 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Caturra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- Useful for targeted quality improvement and sourcing strategies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99485-382A-B663-E190-A5D4077F4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273" y="1610102"/>
            <a:ext cx="4181856" cy="2312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CA96F1-A4CB-1FFB-CFAE-67B58719A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4" y="3970602"/>
            <a:ext cx="5102352" cy="24524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DCA2ED-49A4-6CE1-AAE8-5AB2F08F887E}"/>
              </a:ext>
            </a:extLst>
          </p:cNvPr>
          <p:cNvSpPr txBox="1"/>
          <p:nvPr/>
        </p:nvSpPr>
        <p:spPr>
          <a:xfrm>
            <a:off x="6097524" y="4411978"/>
            <a:ext cx="60944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📌 Summary Metrics-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Avg Moisture: 10.69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Avg Total Cup Points: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Maximum Total Cup Points :89.33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We have also used slicers for dynamic visualization of the Power Bi Report based on Variety </a:t>
            </a:r>
          </a:p>
        </p:txBody>
      </p:sp>
    </p:spTree>
    <p:extLst>
      <p:ext uri="{BB962C8B-B14F-4D97-AF65-F5344CB8AC3E}">
        <p14:creationId xmlns:p14="http://schemas.microsoft.com/office/powerpoint/2010/main" val="68432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B2436-50CF-D17A-5F09-68B4848E7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20A0-B3FA-574D-B4BD-907250E554F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3CBBA"/>
          </a:solidFill>
        </p:spPr>
        <p:txBody>
          <a:bodyPr>
            <a:normAutofit/>
          </a:bodyPr>
          <a:lstStyle/>
          <a:p>
            <a:r>
              <a:rPr lang="en-US" sz="1800" dirty="0">
                <a:latin typeface="Algerian" panose="04020705040A02060702" pitchFamily="82" charset="0"/>
                <a:cs typeface="Arial" panose="020B0604020202020204" pitchFamily="34" charset="0"/>
              </a:rPr>
              <a:t>Coffee Quality Analysis - </a:t>
            </a:r>
            <a:r>
              <a:rPr lang="en-IN" sz="1800" dirty="0">
                <a:latin typeface="Algerian" panose="04020705040A02060702" pitchFamily="82" charset="0"/>
              </a:rPr>
              <a:t>Defect &amp; Drill Beans </a:t>
            </a:r>
            <a:endParaRPr lang="en-IN" sz="2000" dirty="0"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C9D9C-438E-8549-A72F-478FB0F1C66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82880" y="1261872"/>
            <a:ext cx="11667744" cy="2660865"/>
          </a:xfrm>
        </p:spPr>
        <p:txBody>
          <a:bodyPr>
            <a:norm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📊 Defect Category Distribution- Categories: No Defects, Low, Medium, High Defects- Countries analyzed: Ethiopia, Colombia, Brazil, Vietnam, Indonesia, Honduras, Peru, Mexico, Guatemala, India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🔄 Flow of Defect Beans- Visual chart shows how defect beans move through processing stages  - Useful for identifying where most defects occur and how they’re managed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📈 Quality Metrics- Max Defect Rate: 12%  - Min Defect Rate: 1%  - Average Defect Rate: 6.88%  - Total Beans Analyzed: 1000  - Violations Detected: 125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📉 Visual Highlights- Pie Chart: Shows proportion of defect categories  - Bar Chart: Compares defect rates across countries  - Line Chart: Tracks defect rate trends over time---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8F301-CE4D-F25E-9D18-52C6C4B69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20" y="3853886"/>
            <a:ext cx="9738360" cy="26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47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F51C7-B021-C159-57E8-82C467209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FAEB-2EFD-D3EF-7F55-16BC2DBAE5B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3CBBA"/>
          </a:solidFill>
        </p:spPr>
        <p:txBody>
          <a:bodyPr>
            <a:normAutofit/>
          </a:bodyPr>
          <a:lstStyle/>
          <a:p>
            <a:r>
              <a:rPr lang="en-US" sz="1800" dirty="0">
                <a:latin typeface="Algerian" panose="04020705040A02060702" pitchFamily="82" charset="0"/>
                <a:cs typeface="Arial" panose="020B0604020202020204" pitchFamily="34" charset="0"/>
              </a:rPr>
              <a:t>Coffee Quality Analysis - </a:t>
            </a:r>
            <a:r>
              <a:rPr lang="en-IN" sz="1800" dirty="0">
                <a:latin typeface="Algerian" panose="04020705040A02060702" pitchFamily="82" charset="0"/>
              </a:rPr>
              <a:t>Time and Trends</a:t>
            </a:r>
            <a:r>
              <a:rPr lang="en-US" sz="1800" dirty="0">
                <a:latin typeface="Algerian" panose="04020705040A02060702" pitchFamily="82" charset="0"/>
                <a:cs typeface="Arial" panose="020B0604020202020204" pitchFamily="34" charset="0"/>
              </a:rPr>
              <a:t> </a:t>
            </a:r>
            <a:endParaRPr lang="en-IN" sz="1800" dirty="0"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0CCCB-07F1-20AD-9427-457E6E411A1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92024" y="1261873"/>
            <a:ext cx="11759184" cy="2452412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📈 Visual &amp; Sensory Defects by Grading Date- Line graph shows defect fluctuations over time- Highlights seasonal or operational patterns in quality issues.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📊 Coffee Progression by Year- Bar chart tracks annual growth or decline in coffee metrics- Useful for identifying long-term trends in production or quality.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🧪 Defects by Processing Type- Stacked bar chart compares visual vs. sensory defects- Processing methods like Washed, Natural, and Pulped show varying defect levels.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📉 Defects Over Time- Horizontal bar chart breaks down defect counts by time period- Reveals critical windows for quality control.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Strategic Takeaways- Monitor grading dates to predict defect spikes- Optimize processing methods to reduce sensory issues- Use year-wise progression to forecast future performance.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D4486-782A-C31A-66EF-F20789A74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3855296"/>
            <a:ext cx="3616537" cy="2371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89FF3F-9106-062A-5477-C9C480E06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462" y="3821810"/>
            <a:ext cx="3616536" cy="2405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91D683-4830-5A49-1274-7D2A9575C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168" y="3855296"/>
            <a:ext cx="3406512" cy="237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69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AE726D-AF68-DE22-83E9-889C52037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4" y="100585"/>
            <a:ext cx="5654349" cy="676656"/>
          </a:xfrm>
        </p:spPr>
        <p:txBody>
          <a:bodyPr>
            <a:normAutofit/>
          </a:bodyPr>
          <a:lstStyle/>
          <a:p>
            <a:r>
              <a:rPr lang="en-US" dirty="0"/>
              <a:t>☕ </a:t>
            </a:r>
            <a:r>
              <a:rPr lang="en-US" sz="2000" dirty="0">
                <a:latin typeface="Algerian" panose="04020705040A02060702" pitchFamily="82" charset="0"/>
              </a:rPr>
              <a:t>Business Insights &amp; Strategies  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052C768-C598-19FB-127E-C6CA7BEC9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2A56B-4135-D748-7019-59EEC57AEDAE}"/>
              </a:ext>
            </a:extLst>
          </p:cNvPr>
          <p:cNvSpPr txBox="1"/>
          <p:nvPr/>
        </p:nvSpPr>
        <p:spPr>
          <a:xfrm>
            <a:off x="374904" y="1114051"/>
            <a:ext cx="111282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📊 Operational Insights - Average shipment weight of 237.99 Kg suggests standardized logistics across partners  - 20 IN-partners indicate a moderately distributed sourcing network, allowing for focused relationship management  - 196 countries represented, showcasing global sourcing potential and market diversity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🧪 Quality Control Strategy-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Caturra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 the dominant variety offers a benchmark for quality standardization  - Bean colors like blue-green and green signal freshness—can be used as visual quality indicators  - Defect tracking by grading date and processing method enables targeted interventions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📈 Trend-Based Strategy- Year-wise progression charts reveal improving cup scores, suggesting successful quality initiatives  - Seasonal defect patterns help optimize harvest timing and processing schedules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👥 Partner Optimization- Performance variation among partners (e.g., a. SOCIA vs. IN-country) highlights areas for training or renegotiation  - Weight and quality correlation can guide partner incentives or volume-based contracts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🌍 Market Strategy- Countries with high bag counts and high cup scores are ideal for premium product positioning  - Variety filters (e.g., Bourbon, Castillo) support targeted marketing and regional branding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446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pile of coffee beans ">
            <a:extLst>
              <a:ext uri="{FF2B5EF4-FFF2-40B4-BE49-F238E27FC236}">
                <a16:creationId xmlns:a16="http://schemas.microsoft.com/office/drawing/2014/main" id="{AB5FDD94-2E49-4EA4-09F4-9C0C9A6F61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B2022D1-ECE0-1474-028C-B795A530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296" y="2587752"/>
            <a:ext cx="12274296" cy="2210877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lgerian" panose="04020705040A02060702" pitchFamily="82" charset="0"/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DB48EA-A2DB-A210-928A-1FC121F355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67222" y="5018086"/>
            <a:ext cx="4434840" cy="368884"/>
          </a:xfrm>
          <a:solidFill>
            <a:srgbClr val="E3CBBA"/>
          </a:solidFill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Contact us at: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33A49E-B51D-1395-EC68-B125A03571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7222" y="5386970"/>
            <a:ext cx="4434840" cy="1251574"/>
          </a:xfrm>
        </p:spPr>
        <p:txBody>
          <a:bodyPr/>
          <a:lstStyle/>
          <a:p>
            <a:r>
              <a:rPr lang="en-US" sz="1800" dirty="0">
                <a:latin typeface="Algerian" panose="04020705040A02060702" pitchFamily="82" charset="0"/>
              </a:rPr>
              <a:t>Vrishikaa Krishna Moorthy </a:t>
            </a:r>
          </a:p>
          <a:p>
            <a:r>
              <a:rPr lang="en-US" sz="1800" dirty="0">
                <a:latin typeface="Algerian" panose="04020705040A02060702" pitchFamily="82" charset="0"/>
              </a:rPr>
              <a:t>Vrishikaa03gmail.com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2077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60">
      <a:dk1>
        <a:srgbClr val="000000"/>
      </a:dk1>
      <a:lt1>
        <a:srgbClr val="FFFFFF"/>
      </a:lt1>
      <a:dk2>
        <a:srgbClr val="E2D4C0"/>
      </a:dk2>
      <a:lt2>
        <a:srgbClr val="E6E6E6"/>
      </a:lt2>
      <a:accent1>
        <a:srgbClr val="E2CBB9"/>
      </a:accent1>
      <a:accent2>
        <a:srgbClr val="843F00"/>
      </a:accent2>
      <a:accent3>
        <a:srgbClr val="562F08"/>
      </a:accent3>
      <a:accent4>
        <a:srgbClr val="91CF50"/>
      </a:accent4>
      <a:accent5>
        <a:srgbClr val="2B9C4F"/>
      </a:accent5>
      <a:accent6>
        <a:srgbClr val="0B7149"/>
      </a:accent6>
      <a:hlink>
        <a:srgbClr val="FFF8F9"/>
      </a:hlink>
      <a:folHlink>
        <a:srgbClr val="2B6ACD"/>
      </a:folHlink>
    </a:clrScheme>
    <a:fontScheme name="Custom 71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01884_Win32_SL_v5" id="{7AFE633C-0110-4F77-84ED-A8BF8EBFD362}" vid="{80EE89D2-E5CC-48AF-BB35-D1580B918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BDD14FD-BC23-4945-A0FC-5BDE75B3DF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EAE634-DEC4-4395-A997-0E4563AFF1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510185-06BE-4162-BEE1-5DC8B9C9C1B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175</TotalTime>
  <Words>985</Words>
  <Application>Microsoft Office PowerPoint</Application>
  <PresentationFormat>Widescreen</PresentationFormat>
  <Paragraphs>64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Agency FB</vt:lpstr>
      <vt:lpstr>Algerian</vt:lpstr>
      <vt:lpstr>Arial</vt:lpstr>
      <vt:lpstr>Arial Black</vt:lpstr>
      <vt:lpstr>Calibri</vt:lpstr>
      <vt:lpstr>Courier New</vt:lpstr>
      <vt:lpstr>Lato</vt:lpstr>
      <vt:lpstr>Lato Black</vt:lpstr>
      <vt:lpstr>Custom</vt:lpstr>
      <vt:lpstr>Brewing Insights: Exploring Coffee Quality </vt:lpstr>
      <vt:lpstr>From Data to Delicious: The Journey of Coffee Quality</vt:lpstr>
      <vt:lpstr>Coffee Quality Analysis - Regional &amp; Variety Exploration </vt:lpstr>
      <vt:lpstr>Coffee Quality Analysis - Quality &amp; Defects Overview </vt:lpstr>
      <vt:lpstr>Coffee Quality Analysis - Defect &amp; Drill Beans </vt:lpstr>
      <vt:lpstr>Coffee Quality Analysis - Time and Trends </vt:lpstr>
      <vt:lpstr>☕ Business Insights &amp; Strategies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vrishikaa vrishikaa</dc:creator>
  <cp:lastModifiedBy>vrishikaa vrishikaa</cp:lastModifiedBy>
  <cp:revision>1</cp:revision>
  <dcterms:created xsi:type="dcterms:W3CDTF">2025-07-24T07:02:18Z</dcterms:created>
  <dcterms:modified xsi:type="dcterms:W3CDTF">2025-07-24T09:59:04Z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